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5" r:id="rId3"/>
    <p:sldId id="256" r:id="rId4"/>
    <p:sldId id="257" r:id="rId5"/>
    <p:sldId id="262" r:id="rId6"/>
    <p:sldId id="263" r:id="rId7"/>
    <p:sldId id="264" r:id="rId8"/>
    <p:sldId id="258" r:id="rId9"/>
  </p:sldIdLst>
  <p:sldSz cx="12192000" cy="6858000"/>
  <p:notesSz cx="6858000" cy="9144000"/>
  <p:defaultText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1" d="100"/>
          <a:sy n="71" d="100"/>
        </p:scale>
        <p:origin x="88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592F1EEB-DDDD-33CA-4657-F8401E190D05}"/>
              </a:ext>
            </a:extLst>
          </p:cNvPr>
          <p:cNvSpPr>
            <a:spLocks noGrp="1"/>
          </p:cNvSpPr>
          <p:nvPr>
            <p:ph type="ctrTitle"/>
          </p:nvPr>
        </p:nvSpPr>
        <p:spPr>
          <a:xfrm>
            <a:off x="1524000" y="1122363"/>
            <a:ext cx="9144000" cy="2387600"/>
          </a:xfrm>
        </p:spPr>
        <p:txBody>
          <a:bodyPr anchor="b"/>
          <a:lstStyle>
            <a:lvl1pPr algn="ctr">
              <a:defRPr sz="6000"/>
            </a:lvl1pPr>
          </a:lstStyle>
          <a:p>
            <a:r>
              <a:rPr lang="sl-SI"/>
              <a:t>Kliknite, če želite urediti slog naslova matrice</a:t>
            </a:r>
            <a:endParaRPr lang="en-IE"/>
          </a:p>
        </p:txBody>
      </p:sp>
      <p:sp>
        <p:nvSpPr>
          <p:cNvPr id="3" name="Podnaslov 2">
            <a:extLst>
              <a:ext uri="{FF2B5EF4-FFF2-40B4-BE49-F238E27FC236}">
                <a16:creationId xmlns:a16="http://schemas.microsoft.com/office/drawing/2014/main" id="{0050581F-3203-E673-9EDA-AB2CCD32C8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l-SI"/>
              <a:t>Kliknite, če želite urediti slog podnaslova matrice</a:t>
            </a:r>
            <a:endParaRPr lang="en-IE"/>
          </a:p>
        </p:txBody>
      </p:sp>
      <p:sp>
        <p:nvSpPr>
          <p:cNvPr id="4" name="Označba mesta datuma 3">
            <a:extLst>
              <a:ext uri="{FF2B5EF4-FFF2-40B4-BE49-F238E27FC236}">
                <a16:creationId xmlns:a16="http://schemas.microsoft.com/office/drawing/2014/main" id="{77033DD4-9FFB-BD0E-C798-EAFDB821D0A2}"/>
              </a:ext>
            </a:extLst>
          </p:cNvPr>
          <p:cNvSpPr>
            <a:spLocks noGrp="1"/>
          </p:cNvSpPr>
          <p:nvPr>
            <p:ph type="dt" sz="half" idx="10"/>
          </p:nvPr>
        </p:nvSpPr>
        <p:spPr/>
        <p:txBody>
          <a:bodyPr/>
          <a:lstStyle/>
          <a:p>
            <a:fld id="{D9782181-07EB-424F-877B-BFFE23C11C2D}" type="datetimeFigureOut">
              <a:rPr lang="en-IE" smtClean="0"/>
              <a:t>29/11/2024</a:t>
            </a:fld>
            <a:endParaRPr lang="en-IE"/>
          </a:p>
        </p:txBody>
      </p:sp>
      <p:sp>
        <p:nvSpPr>
          <p:cNvPr id="5" name="Označba mesta noge 4">
            <a:extLst>
              <a:ext uri="{FF2B5EF4-FFF2-40B4-BE49-F238E27FC236}">
                <a16:creationId xmlns:a16="http://schemas.microsoft.com/office/drawing/2014/main" id="{7C0FABB0-60A5-9852-8F89-D98B4CEE2B02}"/>
              </a:ext>
            </a:extLst>
          </p:cNvPr>
          <p:cNvSpPr>
            <a:spLocks noGrp="1"/>
          </p:cNvSpPr>
          <p:nvPr>
            <p:ph type="ftr" sz="quarter" idx="11"/>
          </p:nvPr>
        </p:nvSpPr>
        <p:spPr/>
        <p:txBody>
          <a:bodyPr/>
          <a:lstStyle/>
          <a:p>
            <a:endParaRPr lang="en-IE"/>
          </a:p>
        </p:txBody>
      </p:sp>
      <p:sp>
        <p:nvSpPr>
          <p:cNvPr id="6" name="Označba mesta številke diapozitiva 5">
            <a:extLst>
              <a:ext uri="{FF2B5EF4-FFF2-40B4-BE49-F238E27FC236}">
                <a16:creationId xmlns:a16="http://schemas.microsoft.com/office/drawing/2014/main" id="{1880C1D8-CEB2-1F9A-FF7E-51B29F3DBD25}"/>
              </a:ext>
            </a:extLst>
          </p:cNvPr>
          <p:cNvSpPr>
            <a:spLocks noGrp="1"/>
          </p:cNvSpPr>
          <p:nvPr>
            <p:ph type="sldNum" sz="quarter" idx="12"/>
          </p:nvPr>
        </p:nvSpPr>
        <p:spPr/>
        <p:txBody>
          <a:bodyPr/>
          <a:lstStyle/>
          <a:p>
            <a:fld id="{0EBD7C00-29EB-4D62-97BF-39B0401D7FB9}" type="slidenum">
              <a:rPr lang="en-IE" smtClean="0"/>
              <a:t>‹#›</a:t>
            </a:fld>
            <a:endParaRPr lang="en-IE"/>
          </a:p>
        </p:txBody>
      </p:sp>
    </p:spTree>
    <p:extLst>
      <p:ext uri="{BB962C8B-B14F-4D97-AF65-F5344CB8AC3E}">
        <p14:creationId xmlns:p14="http://schemas.microsoft.com/office/powerpoint/2010/main" val="1889540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3D794571-5275-103E-0328-F329DD3871F8}"/>
              </a:ext>
            </a:extLst>
          </p:cNvPr>
          <p:cNvSpPr>
            <a:spLocks noGrp="1"/>
          </p:cNvSpPr>
          <p:nvPr>
            <p:ph type="title"/>
          </p:nvPr>
        </p:nvSpPr>
        <p:spPr/>
        <p:txBody>
          <a:bodyPr/>
          <a:lstStyle/>
          <a:p>
            <a:r>
              <a:rPr lang="sl-SI"/>
              <a:t>Kliknite, če želite urediti slog naslova matrice</a:t>
            </a:r>
            <a:endParaRPr lang="en-IE"/>
          </a:p>
        </p:txBody>
      </p:sp>
      <p:sp>
        <p:nvSpPr>
          <p:cNvPr id="3" name="Označba mesta vsebine 2">
            <a:extLst>
              <a:ext uri="{FF2B5EF4-FFF2-40B4-BE49-F238E27FC236}">
                <a16:creationId xmlns:a16="http://schemas.microsoft.com/office/drawing/2014/main" id="{612E558C-602B-C301-6F3F-E824C6F686EA}"/>
              </a:ext>
            </a:extLst>
          </p:cNvPr>
          <p:cNvSpPr>
            <a:spLocks noGrp="1"/>
          </p:cNvSpPr>
          <p:nvPr>
            <p:ph idx="1"/>
          </p:nvPr>
        </p:nvSpPr>
        <p:spPr/>
        <p:txBody>
          <a:bodyPr/>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endParaRPr lang="en-IE"/>
          </a:p>
        </p:txBody>
      </p:sp>
      <p:sp>
        <p:nvSpPr>
          <p:cNvPr id="4" name="Označba mesta datuma 3">
            <a:extLst>
              <a:ext uri="{FF2B5EF4-FFF2-40B4-BE49-F238E27FC236}">
                <a16:creationId xmlns:a16="http://schemas.microsoft.com/office/drawing/2014/main" id="{8566D9C7-B918-19A9-B722-A8F68E9DE7D6}"/>
              </a:ext>
            </a:extLst>
          </p:cNvPr>
          <p:cNvSpPr>
            <a:spLocks noGrp="1"/>
          </p:cNvSpPr>
          <p:nvPr>
            <p:ph type="dt" sz="half" idx="10"/>
          </p:nvPr>
        </p:nvSpPr>
        <p:spPr/>
        <p:txBody>
          <a:bodyPr/>
          <a:lstStyle/>
          <a:p>
            <a:fld id="{D9782181-07EB-424F-877B-BFFE23C11C2D}" type="datetimeFigureOut">
              <a:rPr lang="en-IE" smtClean="0"/>
              <a:t>29/11/2024</a:t>
            </a:fld>
            <a:endParaRPr lang="en-IE"/>
          </a:p>
        </p:txBody>
      </p:sp>
      <p:sp>
        <p:nvSpPr>
          <p:cNvPr id="5" name="Označba mesta noge 4">
            <a:extLst>
              <a:ext uri="{FF2B5EF4-FFF2-40B4-BE49-F238E27FC236}">
                <a16:creationId xmlns:a16="http://schemas.microsoft.com/office/drawing/2014/main" id="{D3BC6720-3292-2B0D-2B10-1EE8D67F0326}"/>
              </a:ext>
            </a:extLst>
          </p:cNvPr>
          <p:cNvSpPr>
            <a:spLocks noGrp="1"/>
          </p:cNvSpPr>
          <p:nvPr>
            <p:ph type="ftr" sz="quarter" idx="11"/>
          </p:nvPr>
        </p:nvSpPr>
        <p:spPr/>
        <p:txBody>
          <a:bodyPr/>
          <a:lstStyle/>
          <a:p>
            <a:endParaRPr lang="en-IE"/>
          </a:p>
        </p:txBody>
      </p:sp>
      <p:sp>
        <p:nvSpPr>
          <p:cNvPr id="6" name="Označba mesta številke diapozitiva 5">
            <a:extLst>
              <a:ext uri="{FF2B5EF4-FFF2-40B4-BE49-F238E27FC236}">
                <a16:creationId xmlns:a16="http://schemas.microsoft.com/office/drawing/2014/main" id="{B951B66D-4D75-21F1-633B-CEF7737B4F72}"/>
              </a:ext>
            </a:extLst>
          </p:cNvPr>
          <p:cNvSpPr>
            <a:spLocks noGrp="1"/>
          </p:cNvSpPr>
          <p:nvPr>
            <p:ph type="sldNum" sz="quarter" idx="12"/>
          </p:nvPr>
        </p:nvSpPr>
        <p:spPr/>
        <p:txBody>
          <a:bodyPr/>
          <a:lstStyle/>
          <a:p>
            <a:fld id="{0EBD7C00-29EB-4D62-97BF-39B0401D7FB9}" type="slidenum">
              <a:rPr lang="en-IE" smtClean="0"/>
              <a:t>‹#›</a:t>
            </a:fld>
            <a:endParaRPr lang="en-IE"/>
          </a:p>
        </p:txBody>
      </p:sp>
    </p:spTree>
    <p:extLst>
      <p:ext uri="{BB962C8B-B14F-4D97-AF65-F5344CB8AC3E}">
        <p14:creationId xmlns:p14="http://schemas.microsoft.com/office/powerpoint/2010/main" val="41202385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12CFBA17-0A1D-5558-2EEA-2E0D73C3F80E}"/>
              </a:ext>
            </a:extLst>
          </p:cNvPr>
          <p:cNvSpPr>
            <a:spLocks noGrp="1"/>
          </p:cNvSpPr>
          <p:nvPr>
            <p:ph type="title"/>
          </p:nvPr>
        </p:nvSpPr>
        <p:spPr>
          <a:xfrm>
            <a:off x="831850" y="1709738"/>
            <a:ext cx="10515600" cy="2852737"/>
          </a:xfrm>
        </p:spPr>
        <p:txBody>
          <a:bodyPr anchor="b"/>
          <a:lstStyle>
            <a:lvl1pPr>
              <a:defRPr sz="6000"/>
            </a:lvl1pPr>
          </a:lstStyle>
          <a:p>
            <a:r>
              <a:rPr lang="sl-SI"/>
              <a:t>Kliknite, če želite urediti slog naslova matrice</a:t>
            </a:r>
            <a:endParaRPr lang="en-IE"/>
          </a:p>
        </p:txBody>
      </p:sp>
      <p:sp>
        <p:nvSpPr>
          <p:cNvPr id="3" name="Označba mesta besedila 2">
            <a:extLst>
              <a:ext uri="{FF2B5EF4-FFF2-40B4-BE49-F238E27FC236}">
                <a16:creationId xmlns:a16="http://schemas.microsoft.com/office/drawing/2014/main" id="{B23A7DF0-4F4B-974D-569C-E12DE320E81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sl-SI"/>
              <a:t>Kliknite za urejanje slogov besedila matrice</a:t>
            </a:r>
          </a:p>
        </p:txBody>
      </p:sp>
      <p:sp>
        <p:nvSpPr>
          <p:cNvPr id="4" name="Označba mesta datuma 3">
            <a:extLst>
              <a:ext uri="{FF2B5EF4-FFF2-40B4-BE49-F238E27FC236}">
                <a16:creationId xmlns:a16="http://schemas.microsoft.com/office/drawing/2014/main" id="{4101A082-FAC1-B7BF-3EB7-0BBC91AC68D3}"/>
              </a:ext>
            </a:extLst>
          </p:cNvPr>
          <p:cNvSpPr>
            <a:spLocks noGrp="1"/>
          </p:cNvSpPr>
          <p:nvPr>
            <p:ph type="dt" sz="half" idx="10"/>
          </p:nvPr>
        </p:nvSpPr>
        <p:spPr/>
        <p:txBody>
          <a:bodyPr/>
          <a:lstStyle/>
          <a:p>
            <a:fld id="{D9782181-07EB-424F-877B-BFFE23C11C2D}" type="datetimeFigureOut">
              <a:rPr lang="en-IE" smtClean="0"/>
              <a:t>29/11/2024</a:t>
            </a:fld>
            <a:endParaRPr lang="en-IE"/>
          </a:p>
        </p:txBody>
      </p:sp>
      <p:sp>
        <p:nvSpPr>
          <p:cNvPr id="5" name="Označba mesta noge 4">
            <a:extLst>
              <a:ext uri="{FF2B5EF4-FFF2-40B4-BE49-F238E27FC236}">
                <a16:creationId xmlns:a16="http://schemas.microsoft.com/office/drawing/2014/main" id="{ECBB7424-A6B2-D3A6-EE23-D863213659E9}"/>
              </a:ext>
            </a:extLst>
          </p:cNvPr>
          <p:cNvSpPr>
            <a:spLocks noGrp="1"/>
          </p:cNvSpPr>
          <p:nvPr>
            <p:ph type="ftr" sz="quarter" idx="11"/>
          </p:nvPr>
        </p:nvSpPr>
        <p:spPr/>
        <p:txBody>
          <a:bodyPr/>
          <a:lstStyle/>
          <a:p>
            <a:endParaRPr lang="en-IE"/>
          </a:p>
        </p:txBody>
      </p:sp>
      <p:sp>
        <p:nvSpPr>
          <p:cNvPr id="6" name="Označba mesta številke diapozitiva 5">
            <a:extLst>
              <a:ext uri="{FF2B5EF4-FFF2-40B4-BE49-F238E27FC236}">
                <a16:creationId xmlns:a16="http://schemas.microsoft.com/office/drawing/2014/main" id="{E7C5CBF1-94C8-6A1A-8F10-59849CD5ABB9}"/>
              </a:ext>
            </a:extLst>
          </p:cNvPr>
          <p:cNvSpPr>
            <a:spLocks noGrp="1"/>
          </p:cNvSpPr>
          <p:nvPr>
            <p:ph type="sldNum" sz="quarter" idx="12"/>
          </p:nvPr>
        </p:nvSpPr>
        <p:spPr/>
        <p:txBody>
          <a:bodyPr/>
          <a:lstStyle/>
          <a:p>
            <a:fld id="{0EBD7C00-29EB-4D62-97BF-39B0401D7FB9}" type="slidenum">
              <a:rPr lang="en-IE" smtClean="0"/>
              <a:t>‹#›</a:t>
            </a:fld>
            <a:endParaRPr lang="en-IE"/>
          </a:p>
        </p:txBody>
      </p:sp>
    </p:spTree>
    <p:extLst>
      <p:ext uri="{BB962C8B-B14F-4D97-AF65-F5344CB8AC3E}">
        <p14:creationId xmlns:p14="http://schemas.microsoft.com/office/powerpoint/2010/main" val="2395976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F5A7ED48-1653-37A8-C33F-F4556BCD682A}"/>
              </a:ext>
            </a:extLst>
          </p:cNvPr>
          <p:cNvSpPr>
            <a:spLocks noGrp="1"/>
          </p:cNvSpPr>
          <p:nvPr>
            <p:ph type="title"/>
          </p:nvPr>
        </p:nvSpPr>
        <p:spPr/>
        <p:txBody>
          <a:bodyPr/>
          <a:lstStyle/>
          <a:p>
            <a:r>
              <a:rPr lang="sl-SI"/>
              <a:t>Kliknite, če želite urediti slog naslova matrice</a:t>
            </a:r>
            <a:endParaRPr lang="en-IE"/>
          </a:p>
        </p:txBody>
      </p:sp>
      <p:sp>
        <p:nvSpPr>
          <p:cNvPr id="3" name="Označba mesta vsebine 2">
            <a:extLst>
              <a:ext uri="{FF2B5EF4-FFF2-40B4-BE49-F238E27FC236}">
                <a16:creationId xmlns:a16="http://schemas.microsoft.com/office/drawing/2014/main" id="{77483A9A-A1A3-BFB8-5E93-B654BE4E74D8}"/>
              </a:ext>
            </a:extLst>
          </p:cNvPr>
          <p:cNvSpPr>
            <a:spLocks noGrp="1"/>
          </p:cNvSpPr>
          <p:nvPr>
            <p:ph sz="half" idx="1"/>
          </p:nvPr>
        </p:nvSpPr>
        <p:spPr>
          <a:xfrm>
            <a:off x="838200" y="1825625"/>
            <a:ext cx="5181600" cy="4351338"/>
          </a:xfrm>
        </p:spPr>
        <p:txBody>
          <a:bodyPr/>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endParaRPr lang="en-IE"/>
          </a:p>
        </p:txBody>
      </p:sp>
      <p:sp>
        <p:nvSpPr>
          <p:cNvPr id="4" name="Označba mesta vsebine 3">
            <a:extLst>
              <a:ext uri="{FF2B5EF4-FFF2-40B4-BE49-F238E27FC236}">
                <a16:creationId xmlns:a16="http://schemas.microsoft.com/office/drawing/2014/main" id="{FF9C5C5D-B0FD-D8C1-2B71-CBFDB8FA6BF7}"/>
              </a:ext>
            </a:extLst>
          </p:cNvPr>
          <p:cNvSpPr>
            <a:spLocks noGrp="1"/>
          </p:cNvSpPr>
          <p:nvPr>
            <p:ph sz="half" idx="2"/>
          </p:nvPr>
        </p:nvSpPr>
        <p:spPr>
          <a:xfrm>
            <a:off x="6172200" y="1825625"/>
            <a:ext cx="5181600" cy="4351338"/>
          </a:xfrm>
        </p:spPr>
        <p:txBody>
          <a:bodyPr/>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endParaRPr lang="en-IE"/>
          </a:p>
        </p:txBody>
      </p:sp>
      <p:sp>
        <p:nvSpPr>
          <p:cNvPr id="5" name="Označba mesta datuma 4">
            <a:extLst>
              <a:ext uri="{FF2B5EF4-FFF2-40B4-BE49-F238E27FC236}">
                <a16:creationId xmlns:a16="http://schemas.microsoft.com/office/drawing/2014/main" id="{A460AB53-4759-23DB-6B0F-CBB27C576813}"/>
              </a:ext>
            </a:extLst>
          </p:cNvPr>
          <p:cNvSpPr>
            <a:spLocks noGrp="1"/>
          </p:cNvSpPr>
          <p:nvPr>
            <p:ph type="dt" sz="half" idx="10"/>
          </p:nvPr>
        </p:nvSpPr>
        <p:spPr/>
        <p:txBody>
          <a:bodyPr/>
          <a:lstStyle/>
          <a:p>
            <a:fld id="{D9782181-07EB-424F-877B-BFFE23C11C2D}" type="datetimeFigureOut">
              <a:rPr lang="en-IE" smtClean="0"/>
              <a:t>29/11/2024</a:t>
            </a:fld>
            <a:endParaRPr lang="en-IE"/>
          </a:p>
        </p:txBody>
      </p:sp>
      <p:sp>
        <p:nvSpPr>
          <p:cNvPr id="6" name="Označba mesta noge 5">
            <a:extLst>
              <a:ext uri="{FF2B5EF4-FFF2-40B4-BE49-F238E27FC236}">
                <a16:creationId xmlns:a16="http://schemas.microsoft.com/office/drawing/2014/main" id="{FEAF92BA-1E03-DDEA-040C-C7ECB3EE4C4C}"/>
              </a:ext>
            </a:extLst>
          </p:cNvPr>
          <p:cNvSpPr>
            <a:spLocks noGrp="1"/>
          </p:cNvSpPr>
          <p:nvPr>
            <p:ph type="ftr" sz="quarter" idx="11"/>
          </p:nvPr>
        </p:nvSpPr>
        <p:spPr/>
        <p:txBody>
          <a:bodyPr/>
          <a:lstStyle/>
          <a:p>
            <a:endParaRPr lang="en-IE"/>
          </a:p>
        </p:txBody>
      </p:sp>
      <p:sp>
        <p:nvSpPr>
          <p:cNvPr id="7" name="Označba mesta številke diapozitiva 6">
            <a:extLst>
              <a:ext uri="{FF2B5EF4-FFF2-40B4-BE49-F238E27FC236}">
                <a16:creationId xmlns:a16="http://schemas.microsoft.com/office/drawing/2014/main" id="{5C843F84-0FF0-D479-5746-7759568D9782}"/>
              </a:ext>
            </a:extLst>
          </p:cNvPr>
          <p:cNvSpPr>
            <a:spLocks noGrp="1"/>
          </p:cNvSpPr>
          <p:nvPr>
            <p:ph type="sldNum" sz="quarter" idx="12"/>
          </p:nvPr>
        </p:nvSpPr>
        <p:spPr/>
        <p:txBody>
          <a:bodyPr/>
          <a:lstStyle/>
          <a:p>
            <a:fld id="{0EBD7C00-29EB-4D62-97BF-39B0401D7FB9}" type="slidenum">
              <a:rPr lang="en-IE" smtClean="0"/>
              <a:t>‹#›</a:t>
            </a:fld>
            <a:endParaRPr lang="en-IE"/>
          </a:p>
        </p:txBody>
      </p:sp>
    </p:spTree>
    <p:extLst>
      <p:ext uri="{BB962C8B-B14F-4D97-AF65-F5344CB8AC3E}">
        <p14:creationId xmlns:p14="http://schemas.microsoft.com/office/powerpoint/2010/main" val="2684131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B706F9BC-32E9-8D43-9D9A-37742204A182}"/>
              </a:ext>
            </a:extLst>
          </p:cNvPr>
          <p:cNvSpPr>
            <a:spLocks noGrp="1"/>
          </p:cNvSpPr>
          <p:nvPr>
            <p:ph type="title"/>
          </p:nvPr>
        </p:nvSpPr>
        <p:spPr>
          <a:xfrm>
            <a:off x="839788" y="365125"/>
            <a:ext cx="10515600" cy="1325563"/>
          </a:xfrm>
        </p:spPr>
        <p:txBody>
          <a:bodyPr/>
          <a:lstStyle/>
          <a:p>
            <a:r>
              <a:rPr lang="sl-SI"/>
              <a:t>Kliknite, če želite urediti slog naslova matrice</a:t>
            </a:r>
            <a:endParaRPr lang="en-IE"/>
          </a:p>
        </p:txBody>
      </p:sp>
      <p:sp>
        <p:nvSpPr>
          <p:cNvPr id="3" name="Označba mesta besedila 2">
            <a:extLst>
              <a:ext uri="{FF2B5EF4-FFF2-40B4-BE49-F238E27FC236}">
                <a16:creationId xmlns:a16="http://schemas.microsoft.com/office/drawing/2014/main" id="{55252B3B-4C94-3B50-FF8B-50FBED8444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Kliknite za urejanje slogov besedila matrice</a:t>
            </a:r>
          </a:p>
        </p:txBody>
      </p:sp>
      <p:sp>
        <p:nvSpPr>
          <p:cNvPr id="4" name="Označba mesta vsebine 3">
            <a:extLst>
              <a:ext uri="{FF2B5EF4-FFF2-40B4-BE49-F238E27FC236}">
                <a16:creationId xmlns:a16="http://schemas.microsoft.com/office/drawing/2014/main" id="{7376F1D0-AD7E-BA97-365E-FC2DC3E25EFF}"/>
              </a:ext>
            </a:extLst>
          </p:cNvPr>
          <p:cNvSpPr>
            <a:spLocks noGrp="1"/>
          </p:cNvSpPr>
          <p:nvPr>
            <p:ph sz="half" idx="2"/>
          </p:nvPr>
        </p:nvSpPr>
        <p:spPr>
          <a:xfrm>
            <a:off x="839788" y="2505075"/>
            <a:ext cx="5157787" cy="3684588"/>
          </a:xfrm>
        </p:spPr>
        <p:txBody>
          <a:bodyPr/>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endParaRPr lang="en-IE"/>
          </a:p>
        </p:txBody>
      </p:sp>
      <p:sp>
        <p:nvSpPr>
          <p:cNvPr id="5" name="Označba mesta besedila 4">
            <a:extLst>
              <a:ext uri="{FF2B5EF4-FFF2-40B4-BE49-F238E27FC236}">
                <a16:creationId xmlns:a16="http://schemas.microsoft.com/office/drawing/2014/main" id="{F27D81C7-25FA-EBE2-6C37-C5DB2C902E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Kliknite za urejanje slogov besedila matrice</a:t>
            </a:r>
          </a:p>
        </p:txBody>
      </p:sp>
      <p:sp>
        <p:nvSpPr>
          <p:cNvPr id="6" name="Označba mesta vsebine 5">
            <a:extLst>
              <a:ext uri="{FF2B5EF4-FFF2-40B4-BE49-F238E27FC236}">
                <a16:creationId xmlns:a16="http://schemas.microsoft.com/office/drawing/2014/main" id="{0D63053C-C65B-A68B-3950-61D5B349B040}"/>
              </a:ext>
            </a:extLst>
          </p:cNvPr>
          <p:cNvSpPr>
            <a:spLocks noGrp="1"/>
          </p:cNvSpPr>
          <p:nvPr>
            <p:ph sz="quarter" idx="4"/>
          </p:nvPr>
        </p:nvSpPr>
        <p:spPr>
          <a:xfrm>
            <a:off x="6172200" y="2505075"/>
            <a:ext cx="5183188" cy="3684588"/>
          </a:xfrm>
        </p:spPr>
        <p:txBody>
          <a:bodyPr/>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endParaRPr lang="en-IE"/>
          </a:p>
        </p:txBody>
      </p:sp>
      <p:sp>
        <p:nvSpPr>
          <p:cNvPr id="7" name="Označba mesta datuma 6">
            <a:extLst>
              <a:ext uri="{FF2B5EF4-FFF2-40B4-BE49-F238E27FC236}">
                <a16:creationId xmlns:a16="http://schemas.microsoft.com/office/drawing/2014/main" id="{180148C1-3D85-F4C6-22EA-CD3A743D529C}"/>
              </a:ext>
            </a:extLst>
          </p:cNvPr>
          <p:cNvSpPr>
            <a:spLocks noGrp="1"/>
          </p:cNvSpPr>
          <p:nvPr>
            <p:ph type="dt" sz="half" idx="10"/>
          </p:nvPr>
        </p:nvSpPr>
        <p:spPr/>
        <p:txBody>
          <a:bodyPr/>
          <a:lstStyle/>
          <a:p>
            <a:fld id="{D9782181-07EB-424F-877B-BFFE23C11C2D}" type="datetimeFigureOut">
              <a:rPr lang="en-IE" smtClean="0"/>
              <a:t>29/11/2024</a:t>
            </a:fld>
            <a:endParaRPr lang="en-IE"/>
          </a:p>
        </p:txBody>
      </p:sp>
      <p:sp>
        <p:nvSpPr>
          <p:cNvPr id="8" name="Označba mesta noge 7">
            <a:extLst>
              <a:ext uri="{FF2B5EF4-FFF2-40B4-BE49-F238E27FC236}">
                <a16:creationId xmlns:a16="http://schemas.microsoft.com/office/drawing/2014/main" id="{5445A0D8-1D12-2793-EBFF-0F7406C40CB6}"/>
              </a:ext>
            </a:extLst>
          </p:cNvPr>
          <p:cNvSpPr>
            <a:spLocks noGrp="1"/>
          </p:cNvSpPr>
          <p:nvPr>
            <p:ph type="ftr" sz="quarter" idx="11"/>
          </p:nvPr>
        </p:nvSpPr>
        <p:spPr/>
        <p:txBody>
          <a:bodyPr/>
          <a:lstStyle/>
          <a:p>
            <a:endParaRPr lang="en-IE"/>
          </a:p>
        </p:txBody>
      </p:sp>
      <p:sp>
        <p:nvSpPr>
          <p:cNvPr id="9" name="Označba mesta številke diapozitiva 8">
            <a:extLst>
              <a:ext uri="{FF2B5EF4-FFF2-40B4-BE49-F238E27FC236}">
                <a16:creationId xmlns:a16="http://schemas.microsoft.com/office/drawing/2014/main" id="{75C5C434-350E-28D2-D747-C2AFF604ED92}"/>
              </a:ext>
            </a:extLst>
          </p:cNvPr>
          <p:cNvSpPr>
            <a:spLocks noGrp="1"/>
          </p:cNvSpPr>
          <p:nvPr>
            <p:ph type="sldNum" sz="quarter" idx="12"/>
          </p:nvPr>
        </p:nvSpPr>
        <p:spPr/>
        <p:txBody>
          <a:bodyPr/>
          <a:lstStyle/>
          <a:p>
            <a:fld id="{0EBD7C00-29EB-4D62-97BF-39B0401D7FB9}" type="slidenum">
              <a:rPr lang="en-IE" smtClean="0"/>
              <a:t>‹#›</a:t>
            </a:fld>
            <a:endParaRPr lang="en-IE"/>
          </a:p>
        </p:txBody>
      </p:sp>
    </p:spTree>
    <p:extLst>
      <p:ext uri="{BB962C8B-B14F-4D97-AF65-F5344CB8AC3E}">
        <p14:creationId xmlns:p14="http://schemas.microsoft.com/office/powerpoint/2010/main" val="4001230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0C3E0195-715A-FE40-33E5-8A1E5F13A74C}"/>
              </a:ext>
            </a:extLst>
          </p:cNvPr>
          <p:cNvSpPr>
            <a:spLocks noGrp="1"/>
          </p:cNvSpPr>
          <p:nvPr>
            <p:ph type="title"/>
          </p:nvPr>
        </p:nvSpPr>
        <p:spPr/>
        <p:txBody>
          <a:bodyPr/>
          <a:lstStyle/>
          <a:p>
            <a:r>
              <a:rPr lang="sl-SI"/>
              <a:t>Kliknite, če želite urediti slog naslova matrice</a:t>
            </a:r>
            <a:endParaRPr lang="en-IE"/>
          </a:p>
        </p:txBody>
      </p:sp>
      <p:sp>
        <p:nvSpPr>
          <p:cNvPr id="3" name="Označba mesta datuma 2">
            <a:extLst>
              <a:ext uri="{FF2B5EF4-FFF2-40B4-BE49-F238E27FC236}">
                <a16:creationId xmlns:a16="http://schemas.microsoft.com/office/drawing/2014/main" id="{7876B088-EF92-90B7-692A-0145CCBE93CF}"/>
              </a:ext>
            </a:extLst>
          </p:cNvPr>
          <p:cNvSpPr>
            <a:spLocks noGrp="1"/>
          </p:cNvSpPr>
          <p:nvPr>
            <p:ph type="dt" sz="half" idx="10"/>
          </p:nvPr>
        </p:nvSpPr>
        <p:spPr/>
        <p:txBody>
          <a:bodyPr/>
          <a:lstStyle/>
          <a:p>
            <a:fld id="{D9782181-07EB-424F-877B-BFFE23C11C2D}" type="datetimeFigureOut">
              <a:rPr lang="en-IE" smtClean="0"/>
              <a:t>29/11/2024</a:t>
            </a:fld>
            <a:endParaRPr lang="en-IE"/>
          </a:p>
        </p:txBody>
      </p:sp>
      <p:sp>
        <p:nvSpPr>
          <p:cNvPr id="4" name="Označba mesta noge 3">
            <a:extLst>
              <a:ext uri="{FF2B5EF4-FFF2-40B4-BE49-F238E27FC236}">
                <a16:creationId xmlns:a16="http://schemas.microsoft.com/office/drawing/2014/main" id="{4A6DA200-B362-7E0E-3C08-29A71C5877BA}"/>
              </a:ext>
            </a:extLst>
          </p:cNvPr>
          <p:cNvSpPr>
            <a:spLocks noGrp="1"/>
          </p:cNvSpPr>
          <p:nvPr>
            <p:ph type="ftr" sz="quarter" idx="11"/>
          </p:nvPr>
        </p:nvSpPr>
        <p:spPr/>
        <p:txBody>
          <a:bodyPr/>
          <a:lstStyle/>
          <a:p>
            <a:endParaRPr lang="en-IE"/>
          </a:p>
        </p:txBody>
      </p:sp>
      <p:sp>
        <p:nvSpPr>
          <p:cNvPr id="5" name="Označba mesta številke diapozitiva 4">
            <a:extLst>
              <a:ext uri="{FF2B5EF4-FFF2-40B4-BE49-F238E27FC236}">
                <a16:creationId xmlns:a16="http://schemas.microsoft.com/office/drawing/2014/main" id="{2F4AB71F-F024-1D9A-CA4A-42874EB18C45}"/>
              </a:ext>
            </a:extLst>
          </p:cNvPr>
          <p:cNvSpPr>
            <a:spLocks noGrp="1"/>
          </p:cNvSpPr>
          <p:nvPr>
            <p:ph type="sldNum" sz="quarter" idx="12"/>
          </p:nvPr>
        </p:nvSpPr>
        <p:spPr/>
        <p:txBody>
          <a:bodyPr/>
          <a:lstStyle/>
          <a:p>
            <a:fld id="{0EBD7C00-29EB-4D62-97BF-39B0401D7FB9}" type="slidenum">
              <a:rPr lang="en-IE" smtClean="0"/>
              <a:t>‹#›</a:t>
            </a:fld>
            <a:endParaRPr lang="en-IE"/>
          </a:p>
        </p:txBody>
      </p:sp>
    </p:spTree>
    <p:extLst>
      <p:ext uri="{BB962C8B-B14F-4D97-AF65-F5344CB8AC3E}">
        <p14:creationId xmlns:p14="http://schemas.microsoft.com/office/powerpoint/2010/main" val="2272348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Označba mesta datuma 1">
            <a:extLst>
              <a:ext uri="{FF2B5EF4-FFF2-40B4-BE49-F238E27FC236}">
                <a16:creationId xmlns:a16="http://schemas.microsoft.com/office/drawing/2014/main" id="{209AB155-6E57-5CBE-A969-3AA591D1969E}"/>
              </a:ext>
            </a:extLst>
          </p:cNvPr>
          <p:cNvSpPr>
            <a:spLocks noGrp="1"/>
          </p:cNvSpPr>
          <p:nvPr>
            <p:ph type="dt" sz="half" idx="10"/>
          </p:nvPr>
        </p:nvSpPr>
        <p:spPr/>
        <p:txBody>
          <a:bodyPr/>
          <a:lstStyle/>
          <a:p>
            <a:fld id="{D9782181-07EB-424F-877B-BFFE23C11C2D}" type="datetimeFigureOut">
              <a:rPr lang="en-IE" smtClean="0"/>
              <a:t>29/11/2024</a:t>
            </a:fld>
            <a:endParaRPr lang="en-IE"/>
          </a:p>
        </p:txBody>
      </p:sp>
      <p:sp>
        <p:nvSpPr>
          <p:cNvPr id="3" name="Označba mesta noge 2">
            <a:extLst>
              <a:ext uri="{FF2B5EF4-FFF2-40B4-BE49-F238E27FC236}">
                <a16:creationId xmlns:a16="http://schemas.microsoft.com/office/drawing/2014/main" id="{3D5E7772-A797-1F2C-72ED-9BA4A2E7F138}"/>
              </a:ext>
            </a:extLst>
          </p:cNvPr>
          <p:cNvSpPr>
            <a:spLocks noGrp="1"/>
          </p:cNvSpPr>
          <p:nvPr>
            <p:ph type="ftr" sz="quarter" idx="11"/>
          </p:nvPr>
        </p:nvSpPr>
        <p:spPr/>
        <p:txBody>
          <a:bodyPr/>
          <a:lstStyle/>
          <a:p>
            <a:endParaRPr lang="en-IE"/>
          </a:p>
        </p:txBody>
      </p:sp>
      <p:sp>
        <p:nvSpPr>
          <p:cNvPr id="4" name="Označba mesta številke diapozitiva 3">
            <a:extLst>
              <a:ext uri="{FF2B5EF4-FFF2-40B4-BE49-F238E27FC236}">
                <a16:creationId xmlns:a16="http://schemas.microsoft.com/office/drawing/2014/main" id="{36980166-0205-A97D-3697-3B98A56BA1B0}"/>
              </a:ext>
            </a:extLst>
          </p:cNvPr>
          <p:cNvSpPr>
            <a:spLocks noGrp="1"/>
          </p:cNvSpPr>
          <p:nvPr>
            <p:ph type="sldNum" sz="quarter" idx="12"/>
          </p:nvPr>
        </p:nvSpPr>
        <p:spPr/>
        <p:txBody>
          <a:bodyPr/>
          <a:lstStyle/>
          <a:p>
            <a:fld id="{0EBD7C00-29EB-4D62-97BF-39B0401D7FB9}" type="slidenum">
              <a:rPr lang="en-IE" smtClean="0"/>
              <a:t>‹#›</a:t>
            </a:fld>
            <a:endParaRPr lang="en-IE"/>
          </a:p>
        </p:txBody>
      </p:sp>
    </p:spTree>
    <p:extLst>
      <p:ext uri="{BB962C8B-B14F-4D97-AF65-F5344CB8AC3E}">
        <p14:creationId xmlns:p14="http://schemas.microsoft.com/office/powerpoint/2010/main" val="1798526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Vsebina z naslovom">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E49A79B3-9676-B6AA-E737-2409B1259118}"/>
              </a:ext>
            </a:extLst>
          </p:cNvPr>
          <p:cNvSpPr>
            <a:spLocks noGrp="1"/>
          </p:cNvSpPr>
          <p:nvPr>
            <p:ph type="title"/>
          </p:nvPr>
        </p:nvSpPr>
        <p:spPr>
          <a:xfrm>
            <a:off x="839788" y="457200"/>
            <a:ext cx="3932237" cy="1600200"/>
          </a:xfrm>
        </p:spPr>
        <p:txBody>
          <a:bodyPr anchor="b"/>
          <a:lstStyle>
            <a:lvl1pPr>
              <a:defRPr sz="3200"/>
            </a:lvl1pPr>
          </a:lstStyle>
          <a:p>
            <a:r>
              <a:rPr lang="sl-SI"/>
              <a:t>Kliknite, če želite urediti slog naslova matrice</a:t>
            </a:r>
            <a:endParaRPr lang="en-IE"/>
          </a:p>
        </p:txBody>
      </p:sp>
      <p:sp>
        <p:nvSpPr>
          <p:cNvPr id="3" name="Označba mesta vsebine 2">
            <a:extLst>
              <a:ext uri="{FF2B5EF4-FFF2-40B4-BE49-F238E27FC236}">
                <a16:creationId xmlns:a16="http://schemas.microsoft.com/office/drawing/2014/main" id="{C6A2B715-FE2E-BBBA-754A-4C67472D3F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endParaRPr lang="en-IE"/>
          </a:p>
        </p:txBody>
      </p:sp>
      <p:sp>
        <p:nvSpPr>
          <p:cNvPr id="4" name="Označba mesta besedila 3">
            <a:extLst>
              <a:ext uri="{FF2B5EF4-FFF2-40B4-BE49-F238E27FC236}">
                <a16:creationId xmlns:a16="http://schemas.microsoft.com/office/drawing/2014/main" id="{A06801E0-6817-9496-E2DD-03D473896B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Kliknite za urejanje slogov besedila matrice</a:t>
            </a:r>
          </a:p>
        </p:txBody>
      </p:sp>
      <p:sp>
        <p:nvSpPr>
          <p:cNvPr id="5" name="Označba mesta datuma 4">
            <a:extLst>
              <a:ext uri="{FF2B5EF4-FFF2-40B4-BE49-F238E27FC236}">
                <a16:creationId xmlns:a16="http://schemas.microsoft.com/office/drawing/2014/main" id="{0E1574DF-5737-4C0A-5326-B1CDAFE22A59}"/>
              </a:ext>
            </a:extLst>
          </p:cNvPr>
          <p:cNvSpPr>
            <a:spLocks noGrp="1"/>
          </p:cNvSpPr>
          <p:nvPr>
            <p:ph type="dt" sz="half" idx="10"/>
          </p:nvPr>
        </p:nvSpPr>
        <p:spPr/>
        <p:txBody>
          <a:bodyPr/>
          <a:lstStyle/>
          <a:p>
            <a:fld id="{D9782181-07EB-424F-877B-BFFE23C11C2D}" type="datetimeFigureOut">
              <a:rPr lang="en-IE" smtClean="0"/>
              <a:t>29/11/2024</a:t>
            </a:fld>
            <a:endParaRPr lang="en-IE"/>
          </a:p>
        </p:txBody>
      </p:sp>
      <p:sp>
        <p:nvSpPr>
          <p:cNvPr id="6" name="Označba mesta noge 5">
            <a:extLst>
              <a:ext uri="{FF2B5EF4-FFF2-40B4-BE49-F238E27FC236}">
                <a16:creationId xmlns:a16="http://schemas.microsoft.com/office/drawing/2014/main" id="{69BD2154-8430-24A7-996E-6275378A6277}"/>
              </a:ext>
            </a:extLst>
          </p:cNvPr>
          <p:cNvSpPr>
            <a:spLocks noGrp="1"/>
          </p:cNvSpPr>
          <p:nvPr>
            <p:ph type="ftr" sz="quarter" idx="11"/>
          </p:nvPr>
        </p:nvSpPr>
        <p:spPr/>
        <p:txBody>
          <a:bodyPr/>
          <a:lstStyle/>
          <a:p>
            <a:endParaRPr lang="en-IE"/>
          </a:p>
        </p:txBody>
      </p:sp>
      <p:sp>
        <p:nvSpPr>
          <p:cNvPr id="7" name="Označba mesta številke diapozitiva 6">
            <a:extLst>
              <a:ext uri="{FF2B5EF4-FFF2-40B4-BE49-F238E27FC236}">
                <a16:creationId xmlns:a16="http://schemas.microsoft.com/office/drawing/2014/main" id="{14E00868-0F5E-3527-3D21-C975A4575C9B}"/>
              </a:ext>
            </a:extLst>
          </p:cNvPr>
          <p:cNvSpPr>
            <a:spLocks noGrp="1"/>
          </p:cNvSpPr>
          <p:nvPr>
            <p:ph type="sldNum" sz="quarter" idx="12"/>
          </p:nvPr>
        </p:nvSpPr>
        <p:spPr/>
        <p:txBody>
          <a:bodyPr/>
          <a:lstStyle/>
          <a:p>
            <a:fld id="{0EBD7C00-29EB-4D62-97BF-39B0401D7FB9}" type="slidenum">
              <a:rPr lang="en-IE" smtClean="0"/>
              <a:t>‹#›</a:t>
            </a:fld>
            <a:endParaRPr lang="en-IE"/>
          </a:p>
        </p:txBody>
      </p:sp>
    </p:spTree>
    <p:extLst>
      <p:ext uri="{BB962C8B-B14F-4D97-AF65-F5344CB8AC3E}">
        <p14:creationId xmlns:p14="http://schemas.microsoft.com/office/powerpoint/2010/main" val="4189207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8B280423-420B-E8A2-ED5E-04A934546173}"/>
              </a:ext>
            </a:extLst>
          </p:cNvPr>
          <p:cNvSpPr>
            <a:spLocks noGrp="1"/>
          </p:cNvSpPr>
          <p:nvPr>
            <p:ph type="title"/>
          </p:nvPr>
        </p:nvSpPr>
        <p:spPr>
          <a:xfrm>
            <a:off x="839788" y="457200"/>
            <a:ext cx="3932237" cy="1600200"/>
          </a:xfrm>
        </p:spPr>
        <p:txBody>
          <a:bodyPr anchor="b"/>
          <a:lstStyle>
            <a:lvl1pPr>
              <a:defRPr sz="3200"/>
            </a:lvl1pPr>
          </a:lstStyle>
          <a:p>
            <a:r>
              <a:rPr lang="sl-SI"/>
              <a:t>Kliknite, če želite urediti slog naslova matrice</a:t>
            </a:r>
            <a:endParaRPr lang="en-IE"/>
          </a:p>
        </p:txBody>
      </p:sp>
      <p:sp>
        <p:nvSpPr>
          <p:cNvPr id="3" name="Označba mesta slike 2">
            <a:extLst>
              <a:ext uri="{FF2B5EF4-FFF2-40B4-BE49-F238E27FC236}">
                <a16:creationId xmlns:a16="http://schemas.microsoft.com/office/drawing/2014/main" id="{4DD03923-9288-9B30-7109-BC38D2C5C7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a:p>
        </p:txBody>
      </p:sp>
      <p:sp>
        <p:nvSpPr>
          <p:cNvPr id="4" name="Označba mesta besedila 3">
            <a:extLst>
              <a:ext uri="{FF2B5EF4-FFF2-40B4-BE49-F238E27FC236}">
                <a16:creationId xmlns:a16="http://schemas.microsoft.com/office/drawing/2014/main" id="{2DD6CD87-F351-22CB-C374-9B95057428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Kliknite za urejanje slogov besedila matrice</a:t>
            </a:r>
          </a:p>
        </p:txBody>
      </p:sp>
      <p:sp>
        <p:nvSpPr>
          <p:cNvPr id="5" name="Označba mesta datuma 4">
            <a:extLst>
              <a:ext uri="{FF2B5EF4-FFF2-40B4-BE49-F238E27FC236}">
                <a16:creationId xmlns:a16="http://schemas.microsoft.com/office/drawing/2014/main" id="{213FF1C2-152F-C33D-92D8-0670651E882C}"/>
              </a:ext>
            </a:extLst>
          </p:cNvPr>
          <p:cNvSpPr>
            <a:spLocks noGrp="1"/>
          </p:cNvSpPr>
          <p:nvPr>
            <p:ph type="dt" sz="half" idx="10"/>
          </p:nvPr>
        </p:nvSpPr>
        <p:spPr/>
        <p:txBody>
          <a:bodyPr/>
          <a:lstStyle/>
          <a:p>
            <a:fld id="{D9782181-07EB-424F-877B-BFFE23C11C2D}" type="datetimeFigureOut">
              <a:rPr lang="en-IE" smtClean="0"/>
              <a:t>29/11/2024</a:t>
            </a:fld>
            <a:endParaRPr lang="en-IE"/>
          </a:p>
        </p:txBody>
      </p:sp>
      <p:sp>
        <p:nvSpPr>
          <p:cNvPr id="6" name="Označba mesta noge 5">
            <a:extLst>
              <a:ext uri="{FF2B5EF4-FFF2-40B4-BE49-F238E27FC236}">
                <a16:creationId xmlns:a16="http://schemas.microsoft.com/office/drawing/2014/main" id="{3DB9DE38-23AA-7335-0664-9F1DD93FF9C8}"/>
              </a:ext>
            </a:extLst>
          </p:cNvPr>
          <p:cNvSpPr>
            <a:spLocks noGrp="1"/>
          </p:cNvSpPr>
          <p:nvPr>
            <p:ph type="ftr" sz="quarter" idx="11"/>
          </p:nvPr>
        </p:nvSpPr>
        <p:spPr/>
        <p:txBody>
          <a:bodyPr/>
          <a:lstStyle/>
          <a:p>
            <a:endParaRPr lang="en-IE"/>
          </a:p>
        </p:txBody>
      </p:sp>
      <p:sp>
        <p:nvSpPr>
          <p:cNvPr id="7" name="Označba mesta številke diapozitiva 6">
            <a:extLst>
              <a:ext uri="{FF2B5EF4-FFF2-40B4-BE49-F238E27FC236}">
                <a16:creationId xmlns:a16="http://schemas.microsoft.com/office/drawing/2014/main" id="{1FEC576F-F27A-80EE-3F73-8A8114615D3E}"/>
              </a:ext>
            </a:extLst>
          </p:cNvPr>
          <p:cNvSpPr>
            <a:spLocks noGrp="1"/>
          </p:cNvSpPr>
          <p:nvPr>
            <p:ph type="sldNum" sz="quarter" idx="12"/>
          </p:nvPr>
        </p:nvSpPr>
        <p:spPr/>
        <p:txBody>
          <a:bodyPr/>
          <a:lstStyle/>
          <a:p>
            <a:fld id="{0EBD7C00-29EB-4D62-97BF-39B0401D7FB9}" type="slidenum">
              <a:rPr lang="en-IE" smtClean="0"/>
              <a:t>‹#›</a:t>
            </a:fld>
            <a:endParaRPr lang="en-IE"/>
          </a:p>
        </p:txBody>
      </p:sp>
    </p:spTree>
    <p:extLst>
      <p:ext uri="{BB962C8B-B14F-4D97-AF65-F5344CB8AC3E}">
        <p14:creationId xmlns:p14="http://schemas.microsoft.com/office/powerpoint/2010/main" val="724399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FE64BBDB-E94D-854F-352E-61715F9F2A5C}"/>
              </a:ext>
            </a:extLst>
          </p:cNvPr>
          <p:cNvSpPr>
            <a:spLocks noGrp="1"/>
          </p:cNvSpPr>
          <p:nvPr>
            <p:ph type="title"/>
          </p:nvPr>
        </p:nvSpPr>
        <p:spPr/>
        <p:txBody>
          <a:bodyPr/>
          <a:lstStyle/>
          <a:p>
            <a:r>
              <a:rPr lang="sl-SI"/>
              <a:t>Kliknite, če želite urediti slog naslova matrice</a:t>
            </a:r>
            <a:endParaRPr lang="en-IE"/>
          </a:p>
        </p:txBody>
      </p:sp>
      <p:sp>
        <p:nvSpPr>
          <p:cNvPr id="3" name="Označba mesta navpičnega besedila 2">
            <a:extLst>
              <a:ext uri="{FF2B5EF4-FFF2-40B4-BE49-F238E27FC236}">
                <a16:creationId xmlns:a16="http://schemas.microsoft.com/office/drawing/2014/main" id="{82613024-E88E-35DF-489B-D39B5496A01C}"/>
              </a:ext>
            </a:extLst>
          </p:cNvPr>
          <p:cNvSpPr>
            <a:spLocks noGrp="1"/>
          </p:cNvSpPr>
          <p:nvPr>
            <p:ph type="body" orient="vert" idx="1"/>
          </p:nvPr>
        </p:nvSpPr>
        <p:spPr/>
        <p:txBody>
          <a:bodyPr vert="eaVert"/>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endParaRPr lang="en-IE"/>
          </a:p>
        </p:txBody>
      </p:sp>
      <p:sp>
        <p:nvSpPr>
          <p:cNvPr id="4" name="Označba mesta datuma 3">
            <a:extLst>
              <a:ext uri="{FF2B5EF4-FFF2-40B4-BE49-F238E27FC236}">
                <a16:creationId xmlns:a16="http://schemas.microsoft.com/office/drawing/2014/main" id="{9520DBE6-BCC0-F2B0-3E6B-4614F5369003}"/>
              </a:ext>
            </a:extLst>
          </p:cNvPr>
          <p:cNvSpPr>
            <a:spLocks noGrp="1"/>
          </p:cNvSpPr>
          <p:nvPr>
            <p:ph type="dt" sz="half" idx="10"/>
          </p:nvPr>
        </p:nvSpPr>
        <p:spPr/>
        <p:txBody>
          <a:bodyPr/>
          <a:lstStyle/>
          <a:p>
            <a:fld id="{D9782181-07EB-424F-877B-BFFE23C11C2D}" type="datetimeFigureOut">
              <a:rPr lang="en-IE" smtClean="0"/>
              <a:t>29/11/2024</a:t>
            </a:fld>
            <a:endParaRPr lang="en-IE"/>
          </a:p>
        </p:txBody>
      </p:sp>
      <p:sp>
        <p:nvSpPr>
          <p:cNvPr id="5" name="Označba mesta noge 4">
            <a:extLst>
              <a:ext uri="{FF2B5EF4-FFF2-40B4-BE49-F238E27FC236}">
                <a16:creationId xmlns:a16="http://schemas.microsoft.com/office/drawing/2014/main" id="{111DB07F-7FFD-3AF1-1DA0-A271FDE81024}"/>
              </a:ext>
            </a:extLst>
          </p:cNvPr>
          <p:cNvSpPr>
            <a:spLocks noGrp="1"/>
          </p:cNvSpPr>
          <p:nvPr>
            <p:ph type="ftr" sz="quarter" idx="11"/>
          </p:nvPr>
        </p:nvSpPr>
        <p:spPr/>
        <p:txBody>
          <a:bodyPr/>
          <a:lstStyle/>
          <a:p>
            <a:endParaRPr lang="en-IE"/>
          </a:p>
        </p:txBody>
      </p:sp>
      <p:sp>
        <p:nvSpPr>
          <p:cNvPr id="6" name="Označba mesta številke diapozitiva 5">
            <a:extLst>
              <a:ext uri="{FF2B5EF4-FFF2-40B4-BE49-F238E27FC236}">
                <a16:creationId xmlns:a16="http://schemas.microsoft.com/office/drawing/2014/main" id="{E8C83098-D77C-F692-BFD7-265AA255E304}"/>
              </a:ext>
            </a:extLst>
          </p:cNvPr>
          <p:cNvSpPr>
            <a:spLocks noGrp="1"/>
          </p:cNvSpPr>
          <p:nvPr>
            <p:ph type="sldNum" sz="quarter" idx="12"/>
          </p:nvPr>
        </p:nvSpPr>
        <p:spPr/>
        <p:txBody>
          <a:bodyPr/>
          <a:lstStyle/>
          <a:p>
            <a:fld id="{0EBD7C00-29EB-4D62-97BF-39B0401D7FB9}" type="slidenum">
              <a:rPr lang="en-IE" smtClean="0"/>
              <a:t>‹#›</a:t>
            </a:fld>
            <a:endParaRPr lang="en-IE"/>
          </a:p>
        </p:txBody>
      </p:sp>
    </p:spTree>
    <p:extLst>
      <p:ext uri="{BB962C8B-B14F-4D97-AF65-F5344CB8AC3E}">
        <p14:creationId xmlns:p14="http://schemas.microsoft.com/office/powerpoint/2010/main" val="37264810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a:extLst>
              <a:ext uri="{FF2B5EF4-FFF2-40B4-BE49-F238E27FC236}">
                <a16:creationId xmlns:a16="http://schemas.microsoft.com/office/drawing/2014/main" id="{3BD27103-0128-03AA-FA1F-8512D9820E65}"/>
              </a:ext>
            </a:extLst>
          </p:cNvPr>
          <p:cNvSpPr>
            <a:spLocks noGrp="1"/>
          </p:cNvSpPr>
          <p:nvPr>
            <p:ph type="title" orient="vert"/>
          </p:nvPr>
        </p:nvSpPr>
        <p:spPr>
          <a:xfrm>
            <a:off x="8724900" y="365125"/>
            <a:ext cx="2628900" cy="5811838"/>
          </a:xfrm>
        </p:spPr>
        <p:txBody>
          <a:bodyPr vert="eaVert"/>
          <a:lstStyle/>
          <a:p>
            <a:r>
              <a:rPr lang="sl-SI"/>
              <a:t>Kliknite, če želite urediti slog naslova matrice</a:t>
            </a:r>
            <a:endParaRPr lang="en-IE"/>
          </a:p>
        </p:txBody>
      </p:sp>
      <p:sp>
        <p:nvSpPr>
          <p:cNvPr id="3" name="Označba mesta navpičnega besedila 2">
            <a:extLst>
              <a:ext uri="{FF2B5EF4-FFF2-40B4-BE49-F238E27FC236}">
                <a16:creationId xmlns:a16="http://schemas.microsoft.com/office/drawing/2014/main" id="{4FA0707D-1DEE-64D4-A085-F5C521716DA8}"/>
              </a:ext>
            </a:extLst>
          </p:cNvPr>
          <p:cNvSpPr>
            <a:spLocks noGrp="1"/>
          </p:cNvSpPr>
          <p:nvPr>
            <p:ph type="body" orient="vert" idx="1"/>
          </p:nvPr>
        </p:nvSpPr>
        <p:spPr>
          <a:xfrm>
            <a:off x="838200" y="365125"/>
            <a:ext cx="7734300" cy="5811838"/>
          </a:xfrm>
        </p:spPr>
        <p:txBody>
          <a:bodyPr vert="eaVert"/>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endParaRPr lang="en-IE"/>
          </a:p>
        </p:txBody>
      </p:sp>
      <p:sp>
        <p:nvSpPr>
          <p:cNvPr id="4" name="Označba mesta datuma 3">
            <a:extLst>
              <a:ext uri="{FF2B5EF4-FFF2-40B4-BE49-F238E27FC236}">
                <a16:creationId xmlns:a16="http://schemas.microsoft.com/office/drawing/2014/main" id="{7C125CC1-BD7F-3D1E-5611-00712482F53A}"/>
              </a:ext>
            </a:extLst>
          </p:cNvPr>
          <p:cNvSpPr>
            <a:spLocks noGrp="1"/>
          </p:cNvSpPr>
          <p:nvPr>
            <p:ph type="dt" sz="half" idx="10"/>
          </p:nvPr>
        </p:nvSpPr>
        <p:spPr/>
        <p:txBody>
          <a:bodyPr/>
          <a:lstStyle/>
          <a:p>
            <a:fld id="{D9782181-07EB-424F-877B-BFFE23C11C2D}" type="datetimeFigureOut">
              <a:rPr lang="en-IE" smtClean="0"/>
              <a:t>29/11/2024</a:t>
            </a:fld>
            <a:endParaRPr lang="en-IE"/>
          </a:p>
        </p:txBody>
      </p:sp>
      <p:sp>
        <p:nvSpPr>
          <p:cNvPr id="5" name="Označba mesta noge 4">
            <a:extLst>
              <a:ext uri="{FF2B5EF4-FFF2-40B4-BE49-F238E27FC236}">
                <a16:creationId xmlns:a16="http://schemas.microsoft.com/office/drawing/2014/main" id="{24E3EB1E-1AEB-BCD8-AFDB-E7FD989CFC97}"/>
              </a:ext>
            </a:extLst>
          </p:cNvPr>
          <p:cNvSpPr>
            <a:spLocks noGrp="1"/>
          </p:cNvSpPr>
          <p:nvPr>
            <p:ph type="ftr" sz="quarter" idx="11"/>
          </p:nvPr>
        </p:nvSpPr>
        <p:spPr/>
        <p:txBody>
          <a:bodyPr/>
          <a:lstStyle/>
          <a:p>
            <a:endParaRPr lang="en-IE"/>
          </a:p>
        </p:txBody>
      </p:sp>
      <p:sp>
        <p:nvSpPr>
          <p:cNvPr id="6" name="Označba mesta številke diapozitiva 5">
            <a:extLst>
              <a:ext uri="{FF2B5EF4-FFF2-40B4-BE49-F238E27FC236}">
                <a16:creationId xmlns:a16="http://schemas.microsoft.com/office/drawing/2014/main" id="{43CB5D3C-F559-6461-EEDA-FC751243FD36}"/>
              </a:ext>
            </a:extLst>
          </p:cNvPr>
          <p:cNvSpPr>
            <a:spLocks noGrp="1"/>
          </p:cNvSpPr>
          <p:nvPr>
            <p:ph type="sldNum" sz="quarter" idx="12"/>
          </p:nvPr>
        </p:nvSpPr>
        <p:spPr/>
        <p:txBody>
          <a:bodyPr/>
          <a:lstStyle/>
          <a:p>
            <a:fld id="{0EBD7C00-29EB-4D62-97BF-39B0401D7FB9}" type="slidenum">
              <a:rPr lang="en-IE" smtClean="0"/>
              <a:t>‹#›</a:t>
            </a:fld>
            <a:endParaRPr lang="en-IE"/>
          </a:p>
        </p:txBody>
      </p:sp>
    </p:spTree>
    <p:extLst>
      <p:ext uri="{BB962C8B-B14F-4D97-AF65-F5344CB8AC3E}">
        <p14:creationId xmlns:p14="http://schemas.microsoft.com/office/powerpoint/2010/main" val="29502351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a:t>Click to edit Master title style</a:t>
            </a:r>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790124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446523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a:t>Click to edit Master title style</a:t>
            </a:r>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101710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707963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692969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43052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208853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a:t>Click to edit Master title style</a:t>
            </a:r>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148499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a:t>Click to edit Master title style</a:t>
            </a:r>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245688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630260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1439208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značba mesta naslova 1">
            <a:extLst>
              <a:ext uri="{FF2B5EF4-FFF2-40B4-BE49-F238E27FC236}">
                <a16:creationId xmlns:a16="http://schemas.microsoft.com/office/drawing/2014/main" id="{87373BBE-CF44-94D1-A30D-C8DFB1B4AF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l-SI"/>
              <a:t>Kliknite, če želite urediti slog naslova matrice</a:t>
            </a:r>
            <a:endParaRPr lang="en-IE"/>
          </a:p>
        </p:txBody>
      </p:sp>
      <p:sp>
        <p:nvSpPr>
          <p:cNvPr id="3" name="Označba mesta besedila 2">
            <a:extLst>
              <a:ext uri="{FF2B5EF4-FFF2-40B4-BE49-F238E27FC236}">
                <a16:creationId xmlns:a16="http://schemas.microsoft.com/office/drawing/2014/main" id="{6F7846CB-071B-B0BB-7777-B7E89EF6B1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endParaRPr lang="en-IE"/>
          </a:p>
        </p:txBody>
      </p:sp>
      <p:sp>
        <p:nvSpPr>
          <p:cNvPr id="4" name="Označba mesta datuma 3">
            <a:extLst>
              <a:ext uri="{FF2B5EF4-FFF2-40B4-BE49-F238E27FC236}">
                <a16:creationId xmlns:a16="http://schemas.microsoft.com/office/drawing/2014/main" id="{D648356E-E4E4-88B3-4701-82917D18C9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9782181-07EB-424F-877B-BFFE23C11C2D}" type="datetimeFigureOut">
              <a:rPr lang="en-IE" smtClean="0"/>
              <a:t>29/11/2024</a:t>
            </a:fld>
            <a:endParaRPr lang="en-IE"/>
          </a:p>
        </p:txBody>
      </p:sp>
      <p:sp>
        <p:nvSpPr>
          <p:cNvPr id="5" name="Označba mesta noge 4">
            <a:extLst>
              <a:ext uri="{FF2B5EF4-FFF2-40B4-BE49-F238E27FC236}">
                <a16:creationId xmlns:a16="http://schemas.microsoft.com/office/drawing/2014/main" id="{E6AAE3FF-D03F-E1C3-1C61-E02B3C9803D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IE"/>
          </a:p>
        </p:txBody>
      </p:sp>
      <p:sp>
        <p:nvSpPr>
          <p:cNvPr id="6" name="Označba mesta številke diapozitiva 5">
            <a:extLst>
              <a:ext uri="{FF2B5EF4-FFF2-40B4-BE49-F238E27FC236}">
                <a16:creationId xmlns:a16="http://schemas.microsoft.com/office/drawing/2014/main" id="{5C42CABD-9E08-997F-0BB5-F14F2EBE5D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EBD7C00-29EB-4D62-97BF-39B0401D7FB9}" type="slidenum">
              <a:rPr lang="en-IE" smtClean="0"/>
              <a:t>‹#›</a:t>
            </a:fld>
            <a:endParaRPr lang="en-IE"/>
          </a:p>
        </p:txBody>
      </p:sp>
    </p:spTree>
    <p:extLst>
      <p:ext uri="{BB962C8B-B14F-4D97-AF65-F5344CB8AC3E}">
        <p14:creationId xmlns:p14="http://schemas.microsoft.com/office/powerpoint/2010/main" val="15139094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pPr/>
              <a:t>11/29/2024</a:t>
            </a:fld>
            <a:endParaRPr lang="en-US"/>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8695591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27371"/>
        </a:solidFill>
        <a:effectLst/>
      </p:bgPr>
    </p:bg>
    <p:spTree>
      <p:nvGrpSpPr>
        <p:cNvPr id="1" name="">
          <a:extLst>
            <a:ext uri="{FF2B5EF4-FFF2-40B4-BE49-F238E27FC236}">
              <a16:creationId xmlns:a16="http://schemas.microsoft.com/office/drawing/2014/main" id="{FEE7C194-8D2D-0418-CD0D-B74F9A9A87EF}"/>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8235FE1B-E4E4-1F05-04B7-8238154A7CC0}"/>
              </a:ext>
            </a:extLst>
          </p:cNvPr>
          <p:cNvGrpSpPr>
            <a:grpSpLocks noChangeAspect="1"/>
          </p:cNvGrpSpPr>
          <p:nvPr/>
        </p:nvGrpSpPr>
        <p:grpSpPr>
          <a:xfrm>
            <a:off x="0" y="1168356"/>
            <a:ext cx="877710" cy="514274"/>
            <a:chOff x="0" y="0"/>
            <a:chExt cx="1755419" cy="1028548"/>
          </a:xfrm>
        </p:grpSpPr>
        <p:sp>
          <p:nvSpPr>
            <p:cNvPr id="3" name="Freeform 3">
              <a:extLst>
                <a:ext uri="{FF2B5EF4-FFF2-40B4-BE49-F238E27FC236}">
                  <a16:creationId xmlns:a16="http://schemas.microsoft.com/office/drawing/2014/main" id="{3FD4C320-1A7A-8833-1155-8C562959B8F9}"/>
                </a:ext>
              </a:extLst>
            </p:cNvPr>
            <p:cNvSpPr/>
            <p:nvPr/>
          </p:nvSpPr>
          <p:spPr>
            <a:xfrm>
              <a:off x="0" y="0"/>
              <a:ext cx="1755394" cy="1028573"/>
            </a:xfrm>
            <a:custGeom>
              <a:avLst/>
              <a:gdLst/>
              <a:ahLst/>
              <a:cxnLst/>
              <a:rect l="l" t="t" r="r" b="b"/>
              <a:pathLst>
                <a:path w="1755394" h="1028573">
                  <a:moveTo>
                    <a:pt x="0" y="1028573"/>
                  </a:moveTo>
                  <a:lnTo>
                    <a:pt x="1755394" y="1028573"/>
                  </a:lnTo>
                  <a:lnTo>
                    <a:pt x="1755394" y="0"/>
                  </a:lnTo>
                  <a:lnTo>
                    <a:pt x="0" y="0"/>
                  </a:lnTo>
                  <a:close/>
                </a:path>
              </a:pathLst>
            </a:custGeom>
            <a:solidFill>
              <a:srgbClr val="FAC4BA"/>
            </a:solidFill>
          </p:spPr>
          <p:txBody>
            <a:bodyPr/>
            <a:lstStyle/>
            <a:p>
              <a:pPr defTabSz="609630"/>
              <a:endParaRPr lang="sl-SI" sz="1200">
                <a:solidFill>
                  <a:prstClr val="black"/>
                </a:solidFill>
                <a:latin typeface="Calibri"/>
              </a:endParaRPr>
            </a:p>
          </p:txBody>
        </p:sp>
      </p:grpSp>
      <p:grpSp>
        <p:nvGrpSpPr>
          <p:cNvPr id="4" name="Group 4">
            <a:extLst>
              <a:ext uri="{FF2B5EF4-FFF2-40B4-BE49-F238E27FC236}">
                <a16:creationId xmlns:a16="http://schemas.microsoft.com/office/drawing/2014/main" id="{818A00E6-7B0A-32E8-1D98-77847BCF791A}"/>
              </a:ext>
            </a:extLst>
          </p:cNvPr>
          <p:cNvGrpSpPr>
            <a:grpSpLocks noChangeAspect="1"/>
          </p:cNvGrpSpPr>
          <p:nvPr/>
        </p:nvGrpSpPr>
        <p:grpSpPr>
          <a:xfrm>
            <a:off x="0" y="1826318"/>
            <a:ext cx="877710" cy="514274"/>
            <a:chOff x="0" y="0"/>
            <a:chExt cx="1755419" cy="1028548"/>
          </a:xfrm>
        </p:grpSpPr>
        <p:sp>
          <p:nvSpPr>
            <p:cNvPr id="5" name="Freeform 5">
              <a:extLst>
                <a:ext uri="{FF2B5EF4-FFF2-40B4-BE49-F238E27FC236}">
                  <a16:creationId xmlns:a16="http://schemas.microsoft.com/office/drawing/2014/main" id="{316DC420-F741-2CA6-1110-0DE6A07CB198}"/>
                </a:ext>
              </a:extLst>
            </p:cNvPr>
            <p:cNvSpPr/>
            <p:nvPr/>
          </p:nvSpPr>
          <p:spPr>
            <a:xfrm>
              <a:off x="0" y="0"/>
              <a:ext cx="1755394" cy="1028573"/>
            </a:xfrm>
            <a:custGeom>
              <a:avLst/>
              <a:gdLst/>
              <a:ahLst/>
              <a:cxnLst/>
              <a:rect l="l" t="t" r="r" b="b"/>
              <a:pathLst>
                <a:path w="1755394" h="1028573">
                  <a:moveTo>
                    <a:pt x="0" y="1028573"/>
                  </a:moveTo>
                  <a:lnTo>
                    <a:pt x="1755394" y="1028573"/>
                  </a:lnTo>
                  <a:lnTo>
                    <a:pt x="1755394" y="0"/>
                  </a:lnTo>
                  <a:lnTo>
                    <a:pt x="0" y="0"/>
                  </a:lnTo>
                  <a:close/>
                </a:path>
              </a:pathLst>
            </a:custGeom>
            <a:solidFill>
              <a:srgbClr val="A1BECD"/>
            </a:solidFill>
          </p:spPr>
          <p:txBody>
            <a:bodyPr/>
            <a:lstStyle/>
            <a:p>
              <a:pPr defTabSz="609630"/>
              <a:endParaRPr lang="sl-SI" sz="1200">
                <a:solidFill>
                  <a:prstClr val="black"/>
                </a:solidFill>
                <a:latin typeface="Calibri"/>
              </a:endParaRPr>
            </a:p>
          </p:txBody>
        </p:sp>
      </p:grpSp>
      <p:grpSp>
        <p:nvGrpSpPr>
          <p:cNvPr id="6" name="Group 6">
            <a:extLst>
              <a:ext uri="{FF2B5EF4-FFF2-40B4-BE49-F238E27FC236}">
                <a16:creationId xmlns:a16="http://schemas.microsoft.com/office/drawing/2014/main" id="{2C86F558-324E-D381-DCF0-14DD7AF945EE}"/>
              </a:ext>
            </a:extLst>
          </p:cNvPr>
          <p:cNvGrpSpPr>
            <a:grpSpLocks noChangeAspect="1"/>
          </p:cNvGrpSpPr>
          <p:nvPr/>
        </p:nvGrpSpPr>
        <p:grpSpPr>
          <a:xfrm>
            <a:off x="0" y="2476214"/>
            <a:ext cx="877710" cy="514274"/>
            <a:chOff x="0" y="0"/>
            <a:chExt cx="1755419" cy="1028548"/>
          </a:xfrm>
        </p:grpSpPr>
        <p:sp>
          <p:nvSpPr>
            <p:cNvPr id="7" name="Freeform 7">
              <a:extLst>
                <a:ext uri="{FF2B5EF4-FFF2-40B4-BE49-F238E27FC236}">
                  <a16:creationId xmlns:a16="http://schemas.microsoft.com/office/drawing/2014/main" id="{101CDB07-EB80-BDE6-462C-E579F67280A9}"/>
                </a:ext>
              </a:extLst>
            </p:cNvPr>
            <p:cNvSpPr/>
            <p:nvPr/>
          </p:nvSpPr>
          <p:spPr>
            <a:xfrm>
              <a:off x="0" y="0"/>
              <a:ext cx="1755394" cy="1028573"/>
            </a:xfrm>
            <a:custGeom>
              <a:avLst/>
              <a:gdLst/>
              <a:ahLst/>
              <a:cxnLst/>
              <a:rect l="l" t="t" r="r" b="b"/>
              <a:pathLst>
                <a:path w="1755394" h="1028573">
                  <a:moveTo>
                    <a:pt x="0" y="1028573"/>
                  </a:moveTo>
                  <a:lnTo>
                    <a:pt x="1755394" y="1028573"/>
                  </a:lnTo>
                  <a:lnTo>
                    <a:pt x="1755394" y="0"/>
                  </a:lnTo>
                  <a:lnTo>
                    <a:pt x="0" y="0"/>
                  </a:lnTo>
                  <a:close/>
                </a:path>
              </a:pathLst>
            </a:custGeom>
            <a:solidFill>
              <a:srgbClr val="F1DBD4"/>
            </a:solidFill>
          </p:spPr>
          <p:txBody>
            <a:bodyPr/>
            <a:lstStyle/>
            <a:p>
              <a:pPr defTabSz="609630"/>
              <a:endParaRPr lang="sl-SI" sz="1200">
                <a:solidFill>
                  <a:prstClr val="black"/>
                </a:solidFill>
                <a:latin typeface="Calibri"/>
              </a:endParaRPr>
            </a:p>
          </p:txBody>
        </p:sp>
      </p:grpSp>
      <p:grpSp>
        <p:nvGrpSpPr>
          <p:cNvPr id="8" name="Group 8">
            <a:extLst>
              <a:ext uri="{FF2B5EF4-FFF2-40B4-BE49-F238E27FC236}">
                <a16:creationId xmlns:a16="http://schemas.microsoft.com/office/drawing/2014/main" id="{FECA4C26-0D79-4ABB-3862-17462A36EE3F}"/>
              </a:ext>
            </a:extLst>
          </p:cNvPr>
          <p:cNvGrpSpPr>
            <a:grpSpLocks noChangeAspect="1"/>
          </p:cNvGrpSpPr>
          <p:nvPr/>
        </p:nvGrpSpPr>
        <p:grpSpPr>
          <a:xfrm>
            <a:off x="1305877" y="1165143"/>
            <a:ext cx="7443756" cy="12700"/>
            <a:chOff x="0" y="0"/>
            <a:chExt cx="14887511" cy="25400"/>
          </a:xfrm>
        </p:grpSpPr>
        <p:sp>
          <p:nvSpPr>
            <p:cNvPr id="9" name="Freeform 9">
              <a:extLst>
                <a:ext uri="{FF2B5EF4-FFF2-40B4-BE49-F238E27FC236}">
                  <a16:creationId xmlns:a16="http://schemas.microsoft.com/office/drawing/2014/main" id="{3CB50595-D94C-A0A8-38D2-6680198CAD68}"/>
                </a:ext>
              </a:extLst>
            </p:cNvPr>
            <p:cNvSpPr/>
            <p:nvPr/>
          </p:nvSpPr>
          <p:spPr>
            <a:xfrm>
              <a:off x="0" y="0"/>
              <a:ext cx="14887575" cy="25400"/>
            </a:xfrm>
            <a:custGeom>
              <a:avLst/>
              <a:gdLst/>
              <a:ahLst/>
              <a:cxnLst/>
              <a:rect l="l" t="t" r="r" b="b"/>
              <a:pathLst>
                <a:path w="14887575" h="25400">
                  <a:moveTo>
                    <a:pt x="0" y="0"/>
                  </a:moveTo>
                  <a:lnTo>
                    <a:pt x="14887575" y="25400"/>
                  </a:lnTo>
                  <a:lnTo>
                    <a:pt x="0" y="25400"/>
                  </a:lnTo>
                  <a:close/>
                </a:path>
              </a:pathLst>
            </a:custGeom>
            <a:solidFill>
              <a:srgbClr val="F1DBD4"/>
            </a:solidFill>
          </p:spPr>
          <p:txBody>
            <a:bodyPr/>
            <a:lstStyle/>
            <a:p>
              <a:pPr defTabSz="609630"/>
              <a:endParaRPr lang="sl-SI" sz="1200">
                <a:solidFill>
                  <a:prstClr val="black"/>
                </a:solidFill>
                <a:latin typeface="Calibri"/>
              </a:endParaRPr>
            </a:p>
          </p:txBody>
        </p:sp>
      </p:grpSp>
      <p:sp>
        <p:nvSpPr>
          <p:cNvPr id="10" name="Freeform 10">
            <a:extLst>
              <a:ext uri="{FF2B5EF4-FFF2-40B4-BE49-F238E27FC236}">
                <a16:creationId xmlns:a16="http://schemas.microsoft.com/office/drawing/2014/main" id="{1607AE3E-8E1A-03D2-7208-1B8261BB0A26}"/>
              </a:ext>
            </a:extLst>
          </p:cNvPr>
          <p:cNvSpPr/>
          <p:nvPr/>
        </p:nvSpPr>
        <p:spPr>
          <a:xfrm>
            <a:off x="-1187342" y="3084779"/>
            <a:ext cx="8646084" cy="4389228"/>
          </a:xfrm>
          <a:custGeom>
            <a:avLst/>
            <a:gdLst/>
            <a:ahLst/>
            <a:cxnLst/>
            <a:rect l="l" t="t" r="r" b="b"/>
            <a:pathLst>
              <a:path w="12969126" h="6583842">
                <a:moveTo>
                  <a:pt x="0" y="0"/>
                </a:moveTo>
                <a:lnTo>
                  <a:pt x="12969126" y="0"/>
                </a:lnTo>
                <a:lnTo>
                  <a:pt x="12969126" y="6583842"/>
                </a:lnTo>
                <a:lnTo>
                  <a:pt x="0" y="658384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defTabSz="609630"/>
            <a:endParaRPr lang="sl-SI" sz="1200">
              <a:solidFill>
                <a:prstClr val="black"/>
              </a:solidFill>
              <a:latin typeface="Calibri"/>
            </a:endParaRPr>
          </a:p>
        </p:txBody>
      </p:sp>
      <p:grpSp>
        <p:nvGrpSpPr>
          <p:cNvPr id="12" name="Group 12">
            <a:extLst>
              <a:ext uri="{FF2B5EF4-FFF2-40B4-BE49-F238E27FC236}">
                <a16:creationId xmlns:a16="http://schemas.microsoft.com/office/drawing/2014/main" id="{CB69C9A5-CC8D-2734-A928-39836E25DAA6}"/>
              </a:ext>
            </a:extLst>
          </p:cNvPr>
          <p:cNvGrpSpPr>
            <a:grpSpLocks noChangeAspect="1"/>
          </p:cNvGrpSpPr>
          <p:nvPr/>
        </p:nvGrpSpPr>
        <p:grpSpPr>
          <a:xfrm>
            <a:off x="10613371" y="1133393"/>
            <a:ext cx="1610379" cy="5756357"/>
            <a:chOff x="0" y="0"/>
            <a:chExt cx="3220758" cy="11512715"/>
          </a:xfrm>
        </p:grpSpPr>
        <p:sp>
          <p:nvSpPr>
            <p:cNvPr id="13" name="Freeform 13">
              <a:extLst>
                <a:ext uri="{FF2B5EF4-FFF2-40B4-BE49-F238E27FC236}">
                  <a16:creationId xmlns:a16="http://schemas.microsoft.com/office/drawing/2014/main" id="{1DF21E97-109F-2EEA-CA6C-1B46AE0B63C3}"/>
                </a:ext>
              </a:extLst>
            </p:cNvPr>
            <p:cNvSpPr/>
            <p:nvPr/>
          </p:nvSpPr>
          <p:spPr>
            <a:xfrm>
              <a:off x="63500" y="63500"/>
              <a:ext cx="1894713" cy="11385677"/>
            </a:xfrm>
            <a:custGeom>
              <a:avLst/>
              <a:gdLst/>
              <a:ahLst/>
              <a:cxnLst/>
              <a:rect l="l" t="t" r="r" b="b"/>
              <a:pathLst>
                <a:path w="1894713" h="11385677">
                  <a:moveTo>
                    <a:pt x="0" y="0"/>
                  </a:moveTo>
                  <a:lnTo>
                    <a:pt x="0" y="25400"/>
                  </a:lnTo>
                  <a:lnTo>
                    <a:pt x="1882013" y="25400"/>
                  </a:lnTo>
                  <a:lnTo>
                    <a:pt x="1870456" y="11385677"/>
                  </a:lnTo>
                  <a:lnTo>
                    <a:pt x="1894713" y="11385677"/>
                  </a:lnTo>
                  <a:lnTo>
                    <a:pt x="1894713" y="0"/>
                  </a:lnTo>
                  <a:close/>
                </a:path>
              </a:pathLst>
            </a:custGeom>
            <a:solidFill>
              <a:srgbClr val="F1DBD4"/>
            </a:solidFill>
          </p:spPr>
          <p:txBody>
            <a:bodyPr/>
            <a:lstStyle/>
            <a:p>
              <a:pPr defTabSz="609630"/>
              <a:endParaRPr lang="sl-SI" sz="1200">
                <a:solidFill>
                  <a:prstClr val="black"/>
                </a:solidFill>
                <a:latin typeface="Calibri"/>
              </a:endParaRPr>
            </a:p>
          </p:txBody>
        </p:sp>
        <p:sp>
          <p:nvSpPr>
            <p:cNvPr id="14" name="Freeform 14">
              <a:extLst>
                <a:ext uri="{FF2B5EF4-FFF2-40B4-BE49-F238E27FC236}">
                  <a16:creationId xmlns:a16="http://schemas.microsoft.com/office/drawing/2014/main" id="{FD3A7B41-3A20-EA81-79BC-0F8AE8148465}"/>
                </a:ext>
              </a:extLst>
            </p:cNvPr>
            <p:cNvSpPr/>
            <p:nvPr/>
          </p:nvSpPr>
          <p:spPr>
            <a:xfrm>
              <a:off x="1314450" y="9347327"/>
              <a:ext cx="1842770" cy="1028446"/>
            </a:xfrm>
            <a:custGeom>
              <a:avLst/>
              <a:gdLst/>
              <a:ahLst/>
              <a:cxnLst/>
              <a:rect l="l" t="t" r="r" b="b"/>
              <a:pathLst>
                <a:path w="1842770" h="1028446">
                  <a:moveTo>
                    <a:pt x="0" y="1028446"/>
                  </a:moveTo>
                  <a:lnTo>
                    <a:pt x="1842770" y="1028446"/>
                  </a:lnTo>
                  <a:lnTo>
                    <a:pt x="1842770" y="0"/>
                  </a:lnTo>
                  <a:lnTo>
                    <a:pt x="0" y="0"/>
                  </a:lnTo>
                  <a:close/>
                </a:path>
              </a:pathLst>
            </a:custGeom>
            <a:solidFill>
              <a:srgbClr val="FFFFFF"/>
            </a:solidFill>
          </p:spPr>
          <p:txBody>
            <a:bodyPr/>
            <a:lstStyle/>
            <a:p>
              <a:pPr defTabSz="609630"/>
              <a:endParaRPr lang="sl-SI" sz="1200">
                <a:solidFill>
                  <a:prstClr val="black"/>
                </a:solidFill>
                <a:latin typeface="Calibri"/>
              </a:endParaRPr>
            </a:p>
          </p:txBody>
        </p:sp>
        <p:sp>
          <p:nvSpPr>
            <p:cNvPr id="15" name="Freeform 15">
              <a:extLst>
                <a:ext uri="{FF2B5EF4-FFF2-40B4-BE49-F238E27FC236}">
                  <a16:creationId xmlns:a16="http://schemas.microsoft.com/office/drawing/2014/main" id="{956F35D2-0059-E547-ACC5-CC6670613AFD}"/>
                </a:ext>
              </a:extLst>
            </p:cNvPr>
            <p:cNvSpPr/>
            <p:nvPr/>
          </p:nvSpPr>
          <p:spPr>
            <a:xfrm>
              <a:off x="1314450" y="8066659"/>
              <a:ext cx="1842770" cy="1028573"/>
            </a:xfrm>
            <a:custGeom>
              <a:avLst/>
              <a:gdLst/>
              <a:ahLst/>
              <a:cxnLst/>
              <a:rect l="l" t="t" r="r" b="b"/>
              <a:pathLst>
                <a:path w="1842770" h="1028573">
                  <a:moveTo>
                    <a:pt x="0" y="1028573"/>
                  </a:moveTo>
                  <a:lnTo>
                    <a:pt x="1842770" y="1028573"/>
                  </a:lnTo>
                  <a:lnTo>
                    <a:pt x="1842770" y="0"/>
                  </a:lnTo>
                  <a:lnTo>
                    <a:pt x="0" y="0"/>
                  </a:lnTo>
                  <a:close/>
                </a:path>
              </a:pathLst>
            </a:custGeom>
            <a:solidFill>
              <a:srgbClr val="F1DBD4"/>
            </a:solidFill>
          </p:spPr>
          <p:txBody>
            <a:bodyPr/>
            <a:lstStyle/>
            <a:p>
              <a:pPr defTabSz="609630"/>
              <a:endParaRPr lang="sl-SI" sz="1200">
                <a:solidFill>
                  <a:prstClr val="black"/>
                </a:solidFill>
                <a:latin typeface="Calibri"/>
              </a:endParaRPr>
            </a:p>
          </p:txBody>
        </p:sp>
        <p:sp>
          <p:nvSpPr>
            <p:cNvPr id="16" name="Freeform 16">
              <a:extLst>
                <a:ext uri="{FF2B5EF4-FFF2-40B4-BE49-F238E27FC236}">
                  <a16:creationId xmlns:a16="http://schemas.microsoft.com/office/drawing/2014/main" id="{2AE16558-633B-1527-42DE-EC715D5AE8E4}"/>
                </a:ext>
              </a:extLst>
            </p:cNvPr>
            <p:cNvSpPr/>
            <p:nvPr/>
          </p:nvSpPr>
          <p:spPr>
            <a:xfrm>
              <a:off x="1314450" y="6766814"/>
              <a:ext cx="1842770" cy="1028573"/>
            </a:xfrm>
            <a:custGeom>
              <a:avLst/>
              <a:gdLst/>
              <a:ahLst/>
              <a:cxnLst/>
              <a:rect l="l" t="t" r="r" b="b"/>
              <a:pathLst>
                <a:path w="1842770" h="1028573">
                  <a:moveTo>
                    <a:pt x="0" y="1028573"/>
                  </a:moveTo>
                  <a:lnTo>
                    <a:pt x="1842770" y="1028573"/>
                  </a:lnTo>
                  <a:lnTo>
                    <a:pt x="1842770" y="0"/>
                  </a:lnTo>
                  <a:lnTo>
                    <a:pt x="0" y="0"/>
                  </a:lnTo>
                  <a:close/>
                </a:path>
              </a:pathLst>
            </a:custGeom>
            <a:solidFill>
              <a:srgbClr val="A1BECD"/>
            </a:solidFill>
          </p:spPr>
          <p:txBody>
            <a:bodyPr/>
            <a:lstStyle/>
            <a:p>
              <a:pPr defTabSz="609630"/>
              <a:endParaRPr lang="sl-SI" sz="1200">
                <a:solidFill>
                  <a:prstClr val="black"/>
                </a:solidFill>
                <a:latin typeface="Calibri"/>
              </a:endParaRPr>
            </a:p>
          </p:txBody>
        </p:sp>
        <p:sp>
          <p:nvSpPr>
            <p:cNvPr id="17" name="Freeform 17">
              <a:extLst>
                <a:ext uri="{FF2B5EF4-FFF2-40B4-BE49-F238E27FC236}">
                  <a16:creationId xmlns:a16="http://schemas.microsoft.com/office/drawing/2014/main" id="{EB8BEB78-94DC-2A9E-EA39-BB824DB3198D}"/>
                </a:ext>
              </a:extLst>
            </p:cNvPr>
            <p:cNvSpPr/>
            <p:nvPr/>
          </p:nvSpPr>
          <p:spPr>
            <a:xfrm>
              <a:off x="1314450" y="5450967"/>
              <a:ext cx="1842770" cy="1028573"/>
            </a:xfrm>
            <a:custGeom>
              <a:avLst/>
              <a:gdLst/>
              <a:ahLst/>
              <a:cxnLst/>
              <a:rect l="l" t="t" r="r" b="b"/>
              <a:pathLst>
                <a:path w="1842770" h="1028573">
                  <a:moveTo>
                    <a:pt x="0" y="1028573"/>
                  </a:moveTo>
                  <a:lnTo>
                    <a:pt x="1842770" y="1028573"/>
                  </a:lnTo>
                  <a:lnTo>
                    <a:pt x="1842770" y="0"/>
                  </a:lnTo>
                  <a:lnTo>
                    <a:pt x="0" y="0"/>
                  </a:lnTo>
                  <a:close/>
                </a:path>
              </a:pathLst>
            </a:custGeom>
            <a:solidFill>
              <a:srgbClr val="FAC4BA"/>
            </a:solidFill>
          </p:spPr>
          <p:txBody>
            <a:bodyPr/>
            <a:lstStyle/>
            <a:p>
              <a:pPr defTabSz="609630"/>
              <a:endParaRPr lang="sl-SI" sz="1200">
                <a:solidFill>
                  <a:prstClr val="black"/>
                </a:solidFill>
                <a:latin typeface="Calibri"/>
              </a:endParaRPr>
            </a:p>
          </p:txBody>
        </p:sp>
      </p:grpSp>
      <p:sp>
        <p:nvSpPr>
          <p:cNvPr id="18" name="TextBox 18">
            <a:extLst>
              <a:ext uri="{FF2B5EF4-FFF2-40B4-BE49-F238E27FC236}">
                <a16:creationId xmlns:a16="http://schemas.microsoft.com/office/drawing/2014/main" id="{DE7CBE94-074B-C31D-447F-A7F557094ACA}"/>
              </a:ext>
            </a:extLst>
          </p:cNvPr>
          <p:cNvSpPr txBox="1"/>
          <p:nvPr/>
        </p:nvSpPr>
        <p:spPr>
          <a:xfrm>
            <a:off x="1307021" y="874008"/>
            <a:ext cx="3518979" cy="212366"/>
          </a:xfrm>
          <a:prstGeom prst="rect">
            <a:avLst/>
          </a:prstGeom>
        </p:spPr>
        <p:txBody>
          <a:bodyPr wrap="square" lIns="0" tIns="0" rIns="0" bIns="0" rtlCol="0" anchor="t">
            <a:spAutoFit/>
          </a:bodyPr>
          <a:lstStyle/>
          <a:p>
            <a:pPr defTabSz="609630">
              <a:lnSpc>
                <a:spcPts val="1761"/>
              </a:lnSpc>
              <a:defRPr/>
            </a:pPr>
            <a:r>
              <a:rPr lang="en-US" sz="1258" spc="124" dirty="0">
                <a:solidFill>
                  <a:srgbClr val="FFFFFF"/>
                </a:solidFill>
                <a:latin typeface="Montserrat"/>
                <a:ea typeface="Montserrat"/>
                <a:cs typeface="Montserrat"/>
                <a:sym typeface="Montserrat"/>
              </a:rPr>
              <a:t>OBČINSKI PRAZNIK </a:t>
            </a:r>
            <a:r>
              <a:rPr lang="en-US" sz="1258" b="1" spc="124" dirty="0">
                <a:solidFill>
                  <a:srgbClr val="FFFFFF"/>
                </a:solidFill>
                <a:latin typeface="Montserrat Ultra-Bold"/>
                <a:ea typeface="Montserrat Ultra-Bold"/>
                <a:cs typeface="Montserrat Ultra-Bold"/>
                <a:sym typeface="Montserrat Ultra-Bold"/>
              </a:rPr>
              <a:t>2024</a:t>
            </a:r>
          </a:p>
        </p:txBody>
      </p:sp>
      <p:sp>
        <p:nvSpPr>
          <p:cNvPr id="22" name="PoljeZBesedilom 21">
            <a:extLst>
              <a:ext uri="{FF2B5EF4-FFF2-40B4-BE49-F238E27FC236}">
                <a16:creationId xmlns:a16="http://schemas.microsoft.com/office/drawing/2014/main" id="{76B0DC8E-895F-5BFF-262B-04985A24C502}"/>
              </a:ext>
            </a:extLst>
          </p:cNvPr>
          <p:cNvSpPr txBox="1"/>
          <p:nvPr/>
        </p:nvSpPr>
        <p:spPr>
          <a:xfrm>
            <a:off x="962103" y="1286618"/>
            <a:ext cx="10308493" cy="319575"/>
          </a:xfrm>
          <a:prstGeom prst="rect">
            <a:avLst/>
          </a:prstGeom>
          <a:noFill/>
        </p:spPr>
        <p:txBody>
          <a:bodyPr wrap="square">
            <a:spAutoFit/>
          </a:bodyPr>
          <a:lstStyle/>
          <a:p>
            <a:pPr marL="52496" marR="19051" algn="ctr" defTabSz="609630">
              <a:lnSpc>
                <a:spcPct val="78000"/>
              </a:lnSpc>
              <a:spcBef>
                <a:spcPts val="477"/>
              </a:spcBef>
              <a:defRPr/>
            </a:pPr>
            <a:r>
              <a:rPr lang="sl-SI" sz="1867" spc="232" dirty="0">
                <a:solidFill>
                  <a:srgbClr val="FFFFFF"/>
                </a:solidFill>
                <a:latin typeface="Montserrat"/>
              </a:rPr>
              <a:t>TRAJNOSTNI, GOSPODARSKI IN TURISTIČNI POTENCIAL REKE SAVE</a:t>
            </a:r>
          </a:p>
        </p:txBody>
      </p:sp>
      <p:sp>
        <p:nvSpPr>
          <p:cNvPr id="24" name="PoljeZBesedilom 23">
            <a:extLst>
              <a:ext uri="{FF2B5EF4-FFF2-40B4-BE49-F238E27FC236}">
                <a16:creationId xmlns:a16="http://schemas.microsoft.com/office/drawing/2014/main" id="{97AED044-DCB6-DC95-75EE-0ACBEF3FF646}"/>
              </a:ext>
            </a:extLst>
          </p:cNvPr>
          <p:cNvSpPr txBox="1"/>
          <p:nvPr/>
        </p:nvSpPr>
        <p:spPr>
          <a:xfrm>
            <a:off x="1039851" y="1867625"/>
            <a:ext cx="10152996" cy="1034770"/>
          </a:xfrm>
          <a:prstGeom prst="rect">
            <a:avLst/>
          </a:prstGeom>
          <a:noFill/>
        </p:spPr>
        <p:txBody>
          <a:bodyPr wrap="square">
            <a:spAutoFit/>
          </a:bodyPr>
          <a:lstStyle/>
          <a:p>
            <a:pPr marL="52496" marR="49532" algn="ctr" defTabSz="609630">
              <a:spcBef>
                <a:spcPts val="233"/>
              </a:spcBef>
              <a:defRPr/>
            </a:pPr>
            <a:r>
              <a:rPr lang="sl-SI" sz="3062" b="1" spc="597" dirty="0">
                <a:solidFill>
                  <a:srgbClr val="FFFFFF"/>
                </a:solidFill>
                <a:latin typeface="Montserrat"/>
              </a:rPr>
              <a:t>Strokovni posvet o razvojnem potencialu porečja reke Save</a:t>
            </a:r>
          </a:p>
        </p:txBody>
      </p:sp>
    </p:spTree>
    <p:extLst>
      <p:ext uri="{BB962C8B-B14F-4D97-AF65-F5344CB8AC3E}">
        <p14:creationId xmlns:p14="http://schemas.microsoft.com/office/powerpoint/2010/main" val="3414518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oljeZBesedilom 3">
            <a:extLst>
              <a:ext uri="{FF2B5EF4-FFF2-40B4-BE49-F238E27FC236}">
                <a16:creationId xmlns:a16="http://schemas.microsoft.com/office/drawing/2014/main" id="{E07C79EA-2E8C-5BE0-B86A-F7ACCE7141CC}"/>
              </a:ext>
            </a:extLst>
          </p:cNvPr>
          <p:cNvSpPr txBox="1"/>
          <p:nvPr/>
        </p:nvSpPr>
        <p:spPr>
          <a:xfrm>
            <a:off x="2141084" y="2844225"/>
            <a:ext cx="8543493" cy="584775"/>
          </a:xfrm>
          <a:prstGeom prst="rect">
            <a:avLst/>
          </a:prstGeom>
          <a:noFill/>
        </p:spPr>
        <p:txBody>
          <a:bodyPr wrap="none" rtlCol="0">
            <a:spAutoFit/>
          </a:bodyPr>
          <a:lstStyle/>
          <a:p>
            <a:r>
              <a:rPr lang="sl-SI" sz="3200" b="1" dirty="0"/>
              <a:t>PURPOSE AND OBJECTIVES OF THE MEETING</a:t>
            </a:r>
            <a:endParaRPr lang="en-IE" sz="3200" b="1" dirty="0"/>
          </a:p>
        </p:txBody>
      </p:sp>
    </p:spTree>
    <p:extLst>
      <p:ext uri="{BB962C8B-B14F-4D97-AF65-F5344CB8AC3E}">
        <p14:creationId xmlns:p14="http://schemas.microsoft.com/office/powerpoint/2010/main" val="16564441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9FEE0-ED0B-E254-6197-6AEF7F0F273C}"/>
            </a:ext>
          </a:extLst>
        </p:cNvPr>
        <p:cNvGrpSpPr/>
        <p:nvPr/>
      </p:nvGrpSpPr>
      <p:grpSpPr>
        <a:xfrm>
          <a:off x="0" y="0"/>
          <a:ext cx="0" cy="0"/>
          <a:chOff x="0" y="0"/>
          <a:chExt cx="0" cy="0"/>
        </a:xfrm>
      </p:grpSpPr>
      <p:sp>
        <p:nvSpPr>
          <p:cNvPr id="5" name="PoljeZBesedilom 4">
            <a:extLst>
              <a:ext uri="{FF2B5EF4-FFF2-40B4-BE49-F238E27FC236}">
                <a16:creationId xmlns:a16="http://schemas.microsoft.com/office/drawing/2014/main" id="{11C78F0F-13B1-6472-DBA8-AAF358907BA2}"/>
              </a:ext>
            </a:extLst>
          </p:cNvPr>
          <p:cNvSpPr txBox="1"/>
          <p:nvPr/>
        </p:nvSpPr>
        <p:spPr>
          <a:xfrm>
            <a:off x="280988" y="2665346"/>
            <a:ext cx="5549836" cy="1200329"/>
          </a:xfrm>
          <a:prstGeom prst="rect">
            <a:avLst/>
          </a:prstGeom>
          <a:noFill/>
        </p:spPr>
        <p:txBody>
          <a:bodyPr wrap="square">
            <a:spAutoFit/>
          </a:bodyPr>
          <a:lstStyle/>
          <a:p>
            <a:pPr algn="just"/>
            <a:r>
              <a:rPr lang="en-US" b="1" dirty="0">
                <a:solidFill>
                  <a:schemeClr val="accent1"/>
                </a:solidFill>
              </a:rPr>
              <a:t>Highlight </a:t>
            </a:r>
            <a:r>
              <a:rPr lang="sl-SI" b="1" dirty="0" err="1">
                <a:solidFill>
                  <a:schemeClr val="accent1"/>
                </a:solidFill>
              </a:rPr>
              <a:t>and</a:t>
            </a:r>
            <a:r>
              <a:rPr lang="sl-SI" b="1" dirty="0">
                <a:solidFill>
                  <a:schemeClr val="accent1"/>
                </a:solidFill>
              </a:rPr>
              <a:t> </a:t>
            </a:r>
            <a:r>
              <a:rPr lang="sl-SI" b="1" dirty="0" err="1">
                <a:solidFill>
                  <a:schemeClr val="accent1"/>
                </a:solidFill>
              </a:rPr>
              <a:t>understand</a:t>
            </a:r>
            <a:r>
              <a:rPr lang="sl-SI" b="1" dirty="0">
                <a:solidFill>
                  <a:schemeClr val="accent1"/>
                </a:solidFill>
              </a:rPr>
              <a:t> </a:t>
            </a:r>
            <a:r>
              <a:rPr lang="en-US" b="1" dirty="0">
                <a:solidFill>
                  <a:schemeClr val="accent1"/>
                </a:solidFill>
              </a:rPr>
              <a:t>connecting elements of individual sectoral strategies, initiatives and broader development ambitions in the broader Sava basin area.</a:t>
            </a:r>
          </a:p>
        </p:txBody>
      </p:sp>
      <p:sp>
        <p:nvSpPr>
          <p:cNvPr id="17" name="PoljeZBesedilom 16">
            <a:extLst>
              <a:ext uri="{FF2B5EF4-FFF2-40B4-BE49-F238E27FC236}">
                <a16:creationId xmlns:a16="http://schemas.microsoft.com/office/drawing/2014/main" id="{4486CC51-858D-7999-9D0A-A1E66382ECAB}"/>
              </a:ext>
            </a:extLst>
          </p:cNvPr>
          <p:cNvSpPr txBox="1"/>
          <p:nvPr/>
        </p:nvSpPr>
        <p:spPr>
          <a:xfrm>
            <a:off x="6720842" y="3496724"/>
            <a:ext cx="2424062" cy="338554"/>
          </a:xfrm>
          <a:prstGeom prst="rect">
            <a:avLst/>
          </a:prstGeom>
          <a:noFill/>
        </p:spPr>
        <p:txBody>
          <a:bodyPr wrap="none" rtlCol="0">
            <a:spAutoFit/>
          </a:bodyPr>
          <a:lstStyle>
            <a:defPPr>
              <a:defRPr lang="sl-SI"/>
            </a:defPPr>
            <a:lvl1pPr>
              <a:defRPr b="1">
                <a:solidFill>
                  <a:schemeClr val="accent1"/>
                </a:solidFill>
              </a:defRPr>
            </a:lvl1pPr>
          </a:lstStyle>
          <a:p>
            <a:r>
              <a:rPr lang="en-AU" sz="1600" b="0" dirty="0"/>
              <a:t>Mobility and accessibility</a:t>
            </a:r>
          </a:p>
        </p:txBody>
      </p:sp>
      <p:sp>
        <p:nvSpPr>
          <p:cNvPr id="18" name="PoljeZBesedilom 17">
            <a:extLst>
              <a:ext uri="{FF2B5EF4-FFF2-40B4-BE49-F238E27FC236}">
                <a16:creationId xmlns:a16="http://schemas.microsoft.com/office/drawing/2014/main" id="{365E0BD4-A853-BB1D-4DB4-FE8A89F82038}"/>
              </a:ext>
            </a:extLst>
          </p:cNvPr>
          <p:cNvSpPr txBox="1"/>
          <p:nvPr/>
        </p:nvSpPr>
        <p:spPr>
          <a:xfrm>
            <a:off x="6720842" y="4163510"/>
            <a:ext cx="4095865" cy="338554"/>
          </a:xfrm>
          <a:prstGeom prst="rect">
            <a:avLst/>
          </a:prstGeom>
          <a:noFill/>
        </p:spPr>
        <p:txBody>
          <a:bodyPr wrap="none" rtlCol="0">
            <a:spAutoFit/>
          </a:bodyPr>
          <a:lstStyle>
            <a:defPPr>
              <a:defRPr lang="sl-SI"/>
            </a:defPPr>
            <a:lvl1pPr>
              <a:defRPr b="1">
                <a:solidFill>
                  <a:schemeClr val="accent1"/>
                </a:solidFill>
              </a:defRPr>
            </a:lvl1pPr>
          </a:lstStyle>
          <a:p>
            <a:r>
              <a:rPr lang="en-AU" sz="1600" b="0" dirty="0"/>
              <a:t>Management of natural and cultural heritage</a:t>
            </a:r>
          </a:p>
        </p:txBody>
      </p:sp>
      <p:sp>
        <p:nvSpPr>
          <p:cNvPr id="19" name="PoljeZBesedilom 18">
            <a:extLst>
              <a:ext uri="{FF2B5EF4-FFF2-40B4-BE49-F238E27FC236}">
                <a16:creationId xmlns:a16="http://schemas.microsoft.com/office/drawing/2014/main" id="{1EDAC05E-DF8B-16CD-C196-D9DFBF3B989F}"/>
              </a:ext>
            </a:extLst>
          </p:cNvPr>
          <p:cNvSpPr txBox="1"/>
          <p:nvPr/>
        </p:nvSpPr>
        <p:spPr>
          <a:xfrm>
            <a:off x="6720842" y="2163152"/>
            <a:ext cx="3696718" cy="338554"/>
          </a:xfrm>
          <a:prstGeom prst="rect">
            <a:avLst/>
          </a:prstGeom>
          <a:noFill/>
        </p:spPr>
        <p:txBody>
          <a:bodyPr wrap="none" rtlCol="0">
            <a:spAutoFit/>
          </a:bodyPr>
          <a:lstStyle>
            <a:defPPr>
              <a:defRPr lang="sl-SI"/>
            </a:defPPr>
            <a:lvl1pPr>
              <a:defRPr b="1">
                <a:solidFill>
                  <a:schemeClr val="accent1"/>
                </a:solidFill>
              </a:defRPr>
            </a:lvl1pPr>
          </a:lstStyle>
          <a:p>
            <a:r>
              <a:rPr lang="en-AU" sz="1600" b="0" dirty="0"/>
              <a:t>New markets and new consumers types</a:t>
            </a:r>
          </a:p>
        </p:txBody>
      </p:sp>
      <p:sp>
        <p:nvSpPr>
          <p:cNvPr id="20" name="PoljeZBesedilom 19">
            <a:extLst>
              <a:ext uri="{FF2B5EF4-FFF2-40B4-BE49-F238E27FC236}">
                <a16:creationId xmlns:a16="http://schemas.microsoft.com/office/drawing/2014/main" id="{4173C908-B9B9-FB8F-9C19-D94196CBA0DC}"/>
              </a:ext>
            </a:extLst>
          </p:cNvPr>
          <p:cNvSpPr txBox="1"/>
          <p:nvPr/>
        </p:nvSpPr>
        <p:spPr>
          <a:xfrm>
            <a:off x="6720842" y="1496366"/>
            <a:ext cx="4478470" cy="338554"/>
          </a:xfrm>
          <a:prstGeom prst="rect">
            <a:avLst/>
          </a:prstGeom>
          <a:noFill/>
        </p:spPr>
        <p:txBody>
          <a:bodyPr wrap="none" rtlCol="0">
            <a:spAutoFit/>
          </a:bodyPr>
          <a:lstStyle/>
          <a:p>
            <a:r>
              <a:rPr lang="en-AU" sz="1600" dirty="0">
                <a:solidFill>
                  <a:schemeClr val="accent1"/>
                </a:solidFill>
              </a:rPr>
              <a:t>New values in private, public and business realm</a:t>
            </a:r>
          </a:p>
        </p:txBody>
      </p:sp>
      <p:sp>
        <p:nvSpPr>
          <p:cNvPr id="21" name="PoljeZBesedilom 20">
            <a:extLst>
              <a:ext uri="{FF2B5EF4-FFF2-40B4-BE49-F238E27FC236}">
                <a16:creationId xmlns:a16="http://schemas.microsoft.com/office/drawing/2014/main" id="{6322E0D3-8A90-7DA3-9A0B-DC6923834742}"/>
              </a:ext>
            </a:extLst>
          </p:cNvPr>
          <p:cNvSpPr txBox="1"/>
          <p:nvPr/>
        </p:nvSpPr>
        <p:spPr>
          <a:xfrm>
            <a:off x="6720842" y="2829938"/>
            <a:ext cx="2819170" cy="338554"/>
          </a:xfrm>
          <a:prstGeom prst="rect">
            <a:avLst/>
          </a:prstGeom>
          <a:noFill/>
        </p:spPr>
        <p:txBody>
          <a:bodyPr wrap="none" rtlCol="0">
            <a:spAutoFit/>
          </a:bodyPr>
          <a:lstStyle/>
          <a:p>
            <a:r>
              <a:rPr lang="en-AU" sz="1600" dirty="0">
                <a:solidFill>
                  <a:schemeClr val="accent1"/>
                </a:solidFill>
              </a:rPr>
              <a:t>Area geostrategic importance </a:t>
            </a:r>
          </a:p>
        </p:txBody>
      </p:sp>
      <p:sp>
        <p:nvSpPr>
          <p:cNvPr id="22" name="PoljeZBesedilom 21">
            <a:extLst>
              <a:ext uri="{FF2B5EF4-FFF2-40B4-BE49-F238E27FC236}">
                <a16:creationId xmlns:a16="http://schemas.microsoft.com/office/drawing/2014/main" id="{D5A9CC57-AA24-895F-73D2-04C66E87E9CB}"/>
              </a:ext>
            </a:extLst>
          </p:cNvPr>
          <p:cNvSpPr txBox="1"/>
          <p:nvPr/>
        </p:nvSpPr>
        <p:spPr>
          <a:xfrm>
            <a:off x="6720840" y="110990"/>
            <a:ext cx="5471160" cy="830997"/>
          </a:xfrm>
          <a:prstGeom prst="rect">
            <a:avLst/>
          </a:prstGeom>
          <a:solidFill>
            <a:srgbClr val="92D050"/>
          </a:solidFill>
        </p:spPr>
        <p:txBody>
          <a:bodyPr wrap="square" rtlCol="0">
            <a:spAutoFit/>
          </a:bodyPr>
          <a:lstStyle/>
          <a:p>
            <a:r>
              <a:rPr lang="sl-SI" sz="1600" b="1" dirty="0">
                <a:solidFill>
                  <a:schemeClr val="accent1"/>
                </a:solidFill>
              </a:rPr>
              <a:t>TOURISM AS UPGRADE OF QUALITY LIVING CONDITIONS?</a:t>
            </a:r>
          </a:p>
          <a:p>
            <a:endParaRPr lang="sl-SI" sz="1600" b="1" dirty="0">
              <a:solidFill>
                <a:schemeClr val="accent1"/>
              </a:solidFill>
            </a:endParaRPr>
          </a:p>
          <a:p>
            <a:r>
              <a:rPr lang="sl-SI" sz="1600" b="1" dirty="0">
                <a:solidFill>
                  <a:schemeClr val="accent1"/>
                </a:solidFill>
              </a:rPr>
              <a:t>UNDERDEVELOPMENT AS INVESTMENT OPPORTUNITY?</a:t>
            </a:r>
            <a:endParaRPr lang="en-IE" sz="1600" b="1" dirty="0">
              <a:solidFill>
                <a:schemeClr val="accent1"/>
              </a:solidFill>
            </a:endParaRPr>
          </a:p>
        </p:txBody>
      </p:sp>
      <p:sp>
        <p:nvSpPr>
          <p:cNvPr id="23" name="PoljeZBesedilom 22">
            <a:extLst>
              <a:ext uri="{FF2B5EF4-FFF2-40B4-BE49-F238E27FC236}">
                <a16:creationId xmlns:a16="http://schemas.microsoft.com/office/drawing/2014/main" id="{90881162-463C-456D-584F-917EA37CD284}"/>
              </a:ext>
            </a:extLst>
          </p:cNvPr>
          <p:cNvSpPr txBox="1"/>
          <p:nvPr/>
        </p:nvSpPr>
        <p:spPr>
          <a:xfrm>
            <a:off x="6720841" y="4830296"/>
            <a:ext cx="3219279" cy="338554"/>
          </a:xfrm>
          <a:prstGeom prst="rect">
            <a:avLst/>
          </a:prstGeom>
          <a:noFill/>
        </p:spPr>
        <p:txBody>
          <a:bodyPr wrap="none" rtlCol="0">
            <a:spAutoFit/>
          </a:bodyPr>
          <a:lstStyle>
            <a:defPPr>
              <a:defRPr lang="sl-SI"/>
            </a:defPPr>
            <a:lvl1pPr>
              <a:defRPr b="1">
                <a:solidFill>
                  <a:schemeClr val="accent1"/>
                </a:solidFill>
              </a:defRPr>
            </a:lvl1pPr>
          </a:lstStyle>
          <a:p>
            <a:r>
              <a:rPr lang="en-AU" sz="1600" b="0" dirty="0"/>
              <a:t>New knowledge and competences</a:t>
            </a:r>
          </a:p>
        </p:txBody>
      </p:sp>
      <p:sp>
        <p:nvSpPr>
          <p:cNvPr id="24" name="PoljeZBesedilom 23">
            <a:extLst>
              <a:ext uri="{FF2B5EF4-FFF2-40B4-BE49-F238E27FC236}">
                <a16:creationId xmlns:a16="http://schemas.microsoft.com/office/drawing/2014/main" id="{8C99DC45-F3CF-A80D-F846-87BBB19F060C}"/>
              </a:ext>
            </a:extLst>
          </p:cNvPr>
          <p:cNvSpPr txBox="1"/>
          <p:nvPr/>
        </p:nvSpPr>
        <p:spPr>
          <a:xfrm>
            <a:off x="6720840" y="5497082"/>
            <a:ext cx="2037161" cy="338554"/>
          </a:xfrm>
          <a:prstGeom prst="rect">
            <a:avLst/>
          </a:prstGeom>
          <a:noFill/>
        </p:spPr>
        <p:txBody>
          <a:bodyPr wrap="none" rtlCol="0">
            <a:spAutoFit/>
          </a:bodyPr>
          <a:lstStyle>
            <a:defPPr>
              <a:defRPr lang="sl-SI"/>
            </a:defPPr>
            <a:lvl1pPr>
              <a:defRPr b="1">
                <a:solidFill>
                  <a:schemeClr val="accent1"/>
                </a:solidFill>
              </a:defRPr>
            </a:lvl1pPr>
          </a:lstStyle>
          <a:p>
            <a:r>
              <a:rPr lang="en-AU" sz="1600" b="0" dirty="0"/>
              <a:t>Mobilisation of youth</a:t>
            </a:r>
          </a:p>
        </p:txBody>
      </p:sp>
    </p:spTree>
    <p:extLst>
      <p:ext uri="{BB962C8B-B14F-4D97-AF65-F5344CB8AC3E}">
        <p14:creationId xmlns:p14="http://schemas.microsoft.com/office/powerpoint/2010/main" val="20137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8CFB1-CADC-01C9-7D25-46974AEC8B6D}"/>
            </a:ext>
          </a:extLst>
        </p:cNvPr>
        <p:cNvGrpSpPr/>
        <p:nvPr/>
      </p:nvGrpSpPr>
      <p:grpSpPr>
        <a:xfrm>
          <a:off x="0" y="0"/>
          <a:ext cx="0" cy="0"/>
          <a:chOff x="0" y="0"/>
          <a:chExt cx="0" cy="0"/>
        </a:xfrm>
      </p:grpSpPr>
      <p:sp>
        <p:nvSpPr>
          <p:cNvPr id="17" name="PoljeZBesedilom 16">
            <a:extLst>
              <a:ext uri="{FF2B5EF4-FFF2-40B4-BE49-F238E27FC236}">
                <a16:creationId xmlns:a16="http://schemas.microsoft.com/office/drawing/2014/main" id="{C8D85078-1CA9-9B2D-6D3C-A7D9DBE16711}"/>
              </a:ext>
            </a:extLst>
          </p:cNvPr>
          <p:cNvSpPr txBox="1"/>
          <p:nvPr/>
        </p:nvSpPr>
        <p:spPr>
          <a:xfrm>
            <a:off x="6745224" y="1512332"/>
            <a:ext cx="1952779" cy="338554"/>
          </a:xfrm>
          <a:prstGeom prst="rect">
            <a:avLst/>
          </a:prstGeom>
          <a:noFill/>
        </p:spPr>
        <p:txBody>
          <a:bodyPr wrap="none" rtlCol="0">
            <a:spAutoFit/>
          </a:bodyPr>
          <a:lstStyle>
            <a:defPPr>
              <a:defRPr lang="sl-SI"/>
            </a:defPPr>
            <a:lvl1pPr>
              <a:defRPr b="1">
                <a:solidFill>
                  <a:schemeClr val="accent1"/>
                </a:solidFill>
              </a:defRPr>
            </a:lvl1pPr>
          </a:lstStyle>
          <a:p>
            <a:r>
              <a:rPr lang="en-AU" sz="1600" b="0" dirty="0"/>
              <a:t>Multimodal mobility</a:t>
            </a:r>
          </a:p>
        </p:txBody>
      </p:sp>
      <p:sp>
        <p:nvSpPr>
          <p:cNvPr id="18" name="PoljeZBesedilom 17">
            <a:extLst>
              <a:ext uri="{FF2B5EF4-FFF2-40B4-BE49-F238E27FC236}">
                <a16:creationId xmlns:a16="http://schemas.microsoft.com/office/drawing/2014/main" id="{9BA23CD5-6674-90D2-59C7-940621352F02}"/>
              </a:ext>
            </a:extLst>
          </p:cNvPr>
          <p:cNvSpPr txBox="1"/>
          <p:nvPr/>
        </p:nvSpPr>
        <p:spPr>
          <a:xfrm>
            <a:off x="6745224" y="2332244"/>
            <a:ext cx="3876959" cy="338554"/>
          </a:xfrm>
          <a:prstGeom prst="rect">
            <a:avLst/>
          </a:prstGeom>
          <a:noFill/>
        </p:spPr>
        <p:txBody>
          <a:bodyPr wrap="none" rtlCol="0">
            <a:spAutoFit/>
          </a:bodyPr>
          <a:lstStyle>
            <a:defPPr>
              <a:defRPr lang="sl-SI"/>
            </a:defPPr>
            <a:lvl1pPr>
              <a:defRPr b="1">
                <a:solidFill>
                  <a:schemeClr val="accent1"/>
                </a:solidFill>
              </a:defRPr>
            </a:lvl1pPr>
          </a:lstStyle>
          <a:p>
            <a:r>
              <a:rPr lang="en-AU" sz="1600" b="0" dirty="0"/>
              <a:t>Accessibility and disruptive IT technology</a:t>
            </a:r>
          </a:p>
        </p:txBody>
      </p:sp>
      <p:sp>
        <p:nvSpPr>
          <p:cNvPr id="19" name="PoljeZBesedilom 18">
            <a:extLst>
              <a:ext uri="{FF2B5EF4-FFF2-40B4-BE49-F238E27FC236}">
                <a16:creationId xmlns:a16="http://schemas.microsoft.com/office/drawing/2014/main" id="{7C9B61E5-0733-CF7D-9F5F-1BD1FCA7BA87}"/>
              </a:ext>
            </a:extLst>
          </p:cNvPr>
          <p:cNvSpPr txBox="1"/>
          <p:nvPr/>
        </p:nvSpPr>
        <p:spPr>
          <a:xfrm>
            <a:off x="6745224" y="3152156"/>
            <a:ext cx="3491149" cy="338554"/>
          </a:xfrm>
          <a:prstGeom prst="rect">
            <a:avLst/>
          </a:prstGeom>
          <a:noFill/>
        </p:spPr>
        <p:txBody>
          <a:bodyPr wrap="none" rtlCol="0">
            <a:spAutoFit/>
          </a:bodyPr>
          <a:lstStyle>
            <a:defPPr>
              <a:defRPr lang="sl-SI"/>
            </a:defPPr>
            <a:lvl1pPr>
              <a:defRPr b="1">
                <a:solidFill>
                  <a:schemeClr val="accent1"/>
                </a:solidFill>
              </a:defRPr>
            </a:lvl1pPr>
          </a:lstStyle>
          <a:p>
            <a:r>
              <a:rPr lang="en-AU" sz="1600" b="0" dirty="0"/>
              <a:t>Knowledge and competence building</a:t>
            </a:r>
          </a:p>
        </p:txBody>
      </p:sp>
      <p:sp>
        <p:nvSpPr>
          <p:cNvPr id="22" name="PoljeZBesedilom 21">
            <a:extLst>
              <a:ext uri="{FF2B5EF4-FFF2-40B4-BE49-F238E27FC236}">
                <a16:creationId xmlns:a16="http://schemas.microsoft.com/office/drawing/2014/main" id="{9A973F94-806C-E905-0037-D04C07C22E46}"/>
              </a:ext>
            </a:extLst>
          </p:cNvPr>
          <p:cNvSpPr txBox="1"/>
          <p:nvPr/>
        </p:nvSpPr>
        <p:spPr>
          <a:xfrm>
            <a:off x="6745224" y="93750"/>
            <a:ext cx="5446776" cy="1077218"/>
          </a:xfrm>
          <a:prstGeom prst="rect">
            <a:avLst/>
          </a:prstGeom>
          <a:solidFill>
            <a:srgbClr val="92D050"/>
          </a:solidFill>
        </p:spPr>
        <p:txBody>
          <a:bodyPr wrap="square" rtlCol="0">
            <a:spAutoFit/>
          </a:bodyPr>
          <a:lstStyle/>
          <a:p>
            <a:r>
              <a:rPr lang="sl-SI" sz="1600" b="1" dirty="0">
                <a:solidFill>
                  <a:schemeClr val="accent1"/>
                </a:solidFill>
              </a:rPr>
              <a:t>MULTIFUNCTIONAL / MULTIMODAL PUBLIC INFRASTRUCTURE?</a:t>
            </a:r>
          </a:p>
          <a:p>
            <a:endParaRPr lang="sl-SI" sz="1600" b="1" dirty="0">
              <a:solidFill>
                <a:schemeClr val="accent1"/>
              </a:solidFill>
            </a:endParaRPr>
          </a:p>
          <a:p>
            <a:r>
              <a:rPr lang="sl-SI" sz="1600" b="1" dirty="0">
                <a:solidFill>
                  <a:schemeClr val="accent1"/>
                </a:solidFill>
              </a:rPr>
              <a:t>BORDERS AS OPPORTUNITIES?</a:t>
            </a:r>
            <a:endParaRPr lang="en-IE" sz="1600" b="1" dirty="0">
              <a:solidFill>
                <a:schemeClr val="accent1"/>
              </a:solidFill>
            </a:endParaRPr>
          </a:p>
        </p:txBody>
      </p:sp>
      <p:sp>
        <p:nvSpPr>
          <p:cNvPr id="8" name="PoljeZBesedilom 7">
            <a:extLst>
              <a:ext uri="{FF2B5EF4-FFF2-40B4-BE49-F238E27FC236}">
                <a16:creationId xmlns:a16="http://schemas.microsoft.com/office/drawing/2014/main" id="{47F9DE91-A153-788A-9B21-34FF2E274010}"/>
              </a:ext>
            </a:extLst>
          </p:cNvPr>
          <p:cNvSpPr txBox="1"/>
          <p:nvPr/>
        </p:nvSpPr>
        <p:spPr>
          <a:xfrm>
            <a:off x="280988" y="2665346"/>
            <a:ext cx="5549836" cy="1477328"/>
          </a:xfrm>
          <a:prstGeom prst="rect">
            <a:avLst/>
          </a:prstGeom>
          <a:noFill/>
        </p:spPr>
        <p:txBody>
          <a:bodyPr wrap="square">
            <a:spAutoFit/>
          </a:bodyPr>
          <a:lstStyle/>
          <a:p>
            <a:pPr algn="just"/>
            <a:r>
              <a:rPr lang="en-ZA" b="1" dirty="0">
                <a:solidFill>
                  <a:schemeClr val="accent1"/>
                </a:solidFill>
              </a:rPr>
              <a:t>Identify concrete topics and areas of joint project cooperation both at level of joint initiatives in development of public infrastructure and services and strengthening the investment appeal of the Sava basin region</a:t>
            </a:r>
          </a:p>
        </p:txBody>
      </p:sp>
      <p:sp>
        <p:nvSpPr>
          <p:cNvPr id="9" name="PoljeZBesedilom 8">
            <a:extLst>
              <a:ext uri="{FF2B5EF4-FFF2-40B4-BE49-F238E27FC236}">
                <a16:creationId xmlns:a16="http://schemas.microsoft.com/office/drawing/2014/main" id="{2038F19D-56B3-EB69-7EA0-E3C49A9B4F9C}"/>
              </a:ext>
            </a:extLst>
          </p:cNvPr>
          <p:cNvSpPr txBox="1"/>
          <p:nvPr/>
        </p:nvSpPr>
        <p:spPr>
          <a:xfrm>
            <a:off x="6745224" y="3973397"/>
            <a:ext cx="3708964" cy="338554"/>
          </a:xfrm>
          <a:prstGeom prst="rect">
            <a:avLst/>
          </a:prstGeom>
          <a:noFill/>
        </p:spPr>
        <p:txBody>
          <a:bodyPr wrap="none" rtlCol="0">
            <a:spAutoFit/>
          </a:bodyPr>
          <a:lstStyle>
            <a:defPPr>
              <a:defRPr lang="sl-SI"/>
            </a:defPPr>
            <a:lvl1pPr>
              <a:defRPr b="1">
                <a:solidFill>
                  <a:schemeClr val="accent1"/>
                </a:solidFill>
              </a:defRPr>
            </a:lvl1pPr>
          </a:lstStyle>
          <a:p>
            <a:r>
              <a:rPr lang="en-AU" sz="1600" b="0" dirty="0"/>
              <a:t>Regional cross-border tourism products</a:t>
            </a:r>
          </a:p>
        </p:txBody>
      </p:sp>
      <p:sp>
        <p:nvSpPr>
          <p:cNvPr id="11" name="PoljeZBesedilom 10">
            <a:extLst>
              <a:ext uri="{FF2B5EF4-FFF2-40B4-BE49-F238E27FC236}">
                <a16:creationId xmlns:a16="http://schemas.microsoft.com/office/drawing/2014/main" id="{208967DC-2F1A-9076-FBBE-E5B9ADE5083F}"/>
              </a:ext>
            </a:extLst>
          </p:cNvPr>
          <p:cNvSpPr txBox="1"/>
          <p:nvPr/>
        </p:nvSpPr>
        <p:spPr>
          <a:xfrm>
            <a:off x="6745224" y="4793309"/>
            <a:ext cx="5402248" cy="338554"/>
          </a:xfrm>
          <a:prstGeom prst="rect">
            <a:avLst/>
          </a:prstGeom>
          <a:noFill/>
        </p:spPr>
        <p:txBody>
          <a:bodyPr wrap="none" rtlCol="0">
            <a:spAutoFit/>
          </a:bodyPr>
          <a:lstStyle>
            <a:defPPr>
              <a:defRPr lang="sl-SI"/>
            </a:defPPr>
            <a:lvl1pPr>
              <a:defRPr b="1">
                <a:solidFill>
                  <a:schemeClr val="accent1"/>
                </a:solidFill>
              </a:defRPr>
            </a:lvl1pPr>
          </a:lstStyle>
          <a:p>
            <a:r>
              <a:rPr lang="en-AU" sz="1600" b="0" dirty="0"/>
              <a:t>Identifying, managing and capitalising on areas uniqueness</a:t>
            </a:r>
          </a:p>
        </p:txBody>
      </p:sp>
    </p:spTree>
    <p:extLst>
      <p:ext uri="{BB962C8B-B14F-4D97-AF65-F5344CB8AC3E}">
        <p14:creationId xmlns:p14="http://schemas.microsoft.com/office/powerpoint/2010/main" val="28420274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B528CF-B55B-E724-0EEC-08DA5CEBB056}"/>
            </a:ext>
          </a:extLst>
        </p:cNvPr>
        <p:cNvGrpSpPr/>
        <p:nvPr/>
      </p:nvGrpSpPr>
      <p:grpSpPr>
        <a:xfrm>
          <a:off x="0" y="0"/>
          <a:ext cx="0" cy="0"/>
          <a:chOff x="0" y="0"/>
          <a:chExt cx="0" cy="0"/>
        </a:xfrm>
      </p:grpSpPr>
      <p:sp>
        <p:nvSpPr>
          <p:cNvPr id="2" name="PoljeZBesedilom 1">
            <a:extLst>
              <a:ext uri="{FF2B5EF4-FFF2-40B4-BE49-F238E27FC236}">
                <a16:creationId xmlns:a16="http://schemas.microsoft.com/office/drawing/2014/main" id="{F271602A-BD34-2C07-B83A-4708018A6EED}"/>
              </a:ext>
            </a:extLst>
          </p:cNvPr>
          <p:cNvSpPr txBox="1"/>
          <p:nvPr/>
        </p:nvSpPr>
        <p:spPr>
          <a:xfrm>
            <a:off x="2204370" y="843474"/>
            <a:ext cx="7783259" cy="4524315"/>
          </a:xfrm>
          <a:prstGeom prst="rect">
            <a:avLst/>
          </a:prstGeom>
          <a:noFill/>
        </p:spPr>
        <p:txBody>
          <a:bodyPr wrap="square">
            <a:spAutoFit/>
          </a:bodyPr>
          <a:lstStyle/>
          <a:p>
            <a:pPr algn="ctr"/>
            <a:r>
              <a:rPr lang="en-AU" sz="2000" b="1" dirty="0">
                <a:solidFill>
                  <a:schemeClr val="accent1"/>
                </a:solidFill>
              </a:rPr>
              <a:t>TRADITIONAL </a:t>
            </a:r>
            <a:r>
              <a:rPr lang="en-AU" sz="2000" b="1" i="0" u="none" strike="noStrike" baseline="0" dirty="0">
                <a:solidFill>
                  <a:schemeClr val="accent1"/>
                </a:solidFill>
              </a:rPr>
              <a:t>ANNUAL EVENT</a:t>
            </a:r>
            <a:r>
              <a:rPr lang="sl-SI" sz="2000" b="1" i="0" u="none" strike="noStrike" baseline="0" dirty="0">
                <a:solidFill>
                  <a:schemeClr val="accent1"/>
                </a:solidFill>
              </a:rPr>
              <a:t> – </a:t>
            </a:r>
            <a:r>
              <a:rPr lang="sl-SI" sz="2000" b="1" i="0" u="none" strike="noStrike" baseline="0" dirty="0">
                <a:solidFill>
                  <a:srgbClr val="00B050"/>
                </a:solidFill>
              </a:rPr>
              <a:t>A PLACE TO BE!</a:t>
            </a:r>
            <a:endParaRPr lang="en-AU" sz="2000" b="1" i="0" u="none" strike="noStrike" baseline="0" dirty="0">
              <a:solidFill>
                <a:srgbClr val="00B050"/>
              </a:solidFill>
            </a:endParaRPr>
          </a:p>
          <a:p>
            <a:pPr algn="ctr"/>
            <a:endParaRPr lang="en-AU" sz="2000" b="1" dirty="0">
              <a:solidFill>
                <a:schemeClr val="accent1"/>
              </a:solidFill>
            </a:endParaRPr>
          </a:p>
          <a:p>
            <a:pPr algn="ctr"/>
            <a:r>
              <a:rPr lang="en-AU" sz="1600" dirty="0">
                <a:solidFill>
                  <a:schemeClr val="accent1"/>
                </a:solidFill>
              </a:rPr>
              <a:t>Promoting functional connection between public and private sector in regional development in general</a:t>
            </a:r>
          </a:p>
          <a:p>
            <a:pPr algn="ctr"/>
            <a:endParaRPr lang="en-AU" sz="1600" dirty="0">
              <a:solidFill>
                <a:schemeClr val="accent1"/>
              </a:solidFill>
            </a:endParaRPr>
          </a:p>
          <a:p>
            <a:pPr algn="ctr"/>
            <a:r>
              <a:rPr lang="en-AU" sz="1600" dirty="0">
                <a:solidFill>
                  <a:schemeClr val="accent1"/>
                </a:solidFill>
              </a:rPr>
              <a:t>Identifying, connecting and supporting development and uptake of market competitive sustainable business initiatives in tourism</a:t>
            </a:r>
          </a:p>
          <a:p>
            <a:pPr algn="ctr"/>
            <a:endParaRPr lang="en-AU" sz="1600" dirty="0">
              <a:solidFill>
                <a:schemeClr val="accent1"/>
              </a:solidFill>
            </a:endParaRPr>
          </a:p>
          <a:p>
            <a:pPr algn="ctr"/>
            <a:r>
              <a:rPr lang="en-AU" sz="1600" dirty="0">
                <a:solidFill>
                  <a:schemeClr val="accent1"/>
                </a:solidFill>
              </a:rPr>
              <a:t>Networking and community building, focusing on attracting private sector investors</a:t>
            </a:r>
          </a:p>
          <a:p>
            <a:pPr algn="ctr"/>
            <a:endParaRPr lang="en-AU" sz="1600" dirty="0">
              <a:solidFill>
                <a:schemeClr val="accent1"/>
              </a:solidFill>
            </a:endParaRPr>
          </a:p>
          <a:p>
            <a:pPr algn="ctr"/>
            <a:r>
              <a:rPr lang="en-AU" sz="1600" dirty="0">
                <a:solidFill>
                  <a:schemeClr val="accent1"/>
                </a:solidFill>
              </a:rPr>
              <a:t>Expert exchange, understanding core importance of new knowledge and competence development in the region</a:t>
            </a:r>
          </a:p>
          <a:p>
            <a:pPr algn="ctr"/>
            <a:endParaRPr lang="en-AU" sz="1600" dirty="0">
              <a:solidFill>
                <a:schemeClr val="accent1"/>
              </a:solidFill>
            </a:endParaRPr>
          </a:p>
          <a:p>
            <a:pPr algn="ctr"/>
            <a:r>
              <a:rPr lang="en-AU" sz="1600" dirty="0">
                <a:solidFill>
                  <a:schemeClr val="accent1"/>
                </a:solidFill>
              </a:rPr>
              <a:t>Mobilisation of youth and strengthening participatory approach to business and management models development at regional level and in tourism </a:t>
            </a:r>
            <a:r>
              <a:rPr lang="en-AU" sz="1600" dirty="0" err="1">
                <a:solidFill>
                  <a:schemeClr val="accent1"/>
                </a:solidFill>
              </a:rPr>
              <a:t>tourism</a:t>
            </a:r>
            <a:r>
              <a:rPr lang="en-AU" sz="1600" dirty="0">
                <a:solidFill>
                  <a:schemeClr val="accent1"/>
                </a:solidFill>
              </a:rPr>
              <a:t> sector.</a:t>
            </a:r>
          </a:p>
          <a:p>
            <a:pPr algn="ctr"/>
            <a:endParaRPr lang="en-AU" sz="2000" dirty="0">
              <a:solidFill>
                <a:schemeClr val="accent1"/>
              </a:solidFill>
            </a:endParaRPr>
          </a:p>
          <a:p>
            <a:pPr algn="ctr"/>
            <a:endParaRPr lang="en-AU" sz="2000" dirty="0">
              <a:solidFill>
                <a:schemeClr val="accent1"/>
              </a:solidFill>
            </a:endParaRPr>
          </a:p>
        </p:txBody>
      </p:sp>
    </p:spTree>
    <p:extLst>
      <p:ext uri="{BB962C8B-B14F-4D97-AF65-F5344CB8AC3E}">
        <p14:creationId xmlns:p14="http://schemas.microsoft.com/office/powerpoint/2010/main" val="1763747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EC85EE-2057-CECC-653E-CD80DA7F1B92}"/>
            </a:ext>
          </a:extLst>
        </p:cNvPr>
        <p:cNvGrpSpPr/>
        <p:nvPr/>
      </p:nvGrpSpPr>
      <p:grpSpPr>
        <a:xfrm>
          <a:off x="0" y="0"/>
          <a:ext cx="0" cy="0"/>
          <a:chOff x="0" y="0"/>
          <a:chExt cx="0" cy="0"/>
        </a:xfrm>
      </p:grpSpPr>
      <p:sp>
        <p:nvSpPr>
          <p:cNvPr id="3" name="PoljeZBesedilom 2">
            <a:extLst>
              <a:ext uri="{FF2B5EF4-FFF2-40B4-BE49-F238E27FC236}">
                <a16:creationId xmlns:a16="http://schemas.microsoft.com/office/drawing/2014/main" id="{2DF0C0A0-D58A-746B-B3F8-652362F92A72}"/>
              </a:ext>
            </a:extLst>
          </p:cNvPr>
          <p:cNvSpPr txBox="1"/>
          <p:nvPr/>
        </p:nvSpPr>
        <p:spPr>
          <a:xfrm>
            <a:off x="3467100" y="2627001"/>
            <a:ext cx="5257800" cy="707886"/>
          </a:xfrm>
          <a:prstGeom prst="rect">
            <a:avLst/>
          </a:prstGeom>
          <a:solidFill>
            <a:srgbClr val="92D050"/>
          </a:solidFill>
        </p:spPr>
        <p:txBody>
          <a:bodyPr wrap="square" rtlCol="0">
            <a:spAutoFit/>
          </a:bodyPr>
          <a:lstStyle/>
          <a:p>
            <a:pPr algn="ctr"/>
            <a:r>
              <a:rPr lang="sl-SI" sz="2000" b="1" dirty="0">
                <a:solidFill>
                  <a:schemeClr val="accent1"/>
                </a:solidFill>
              </a:rPr>
              <a:t>STONE AGE DID NOT END BECAUSE OF LACK OF STONES.</a:t>
            </a:r>
            <a:endParaRPr lang="en-IE" sz="2000" b="1" dirty="0">
              <a:solidFill>
                <a:schemeClr val="accent1"/>
              </a:solidFill>
            </a:endParaRPr>
          </a:p>
        </p:txBody>
      </p:sp>
    </p:spTree>
    <p:extLst>
      <p:ext uri="{BB962C8B-B14F-4D97-AF65-F5344CB8AC3E}">
        <p14:creationId xmlns:p14="http://schemas.microsoft.com/office/powerpoint/2010/main" val="37932874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727371"/>
        </a:solidFill>
        <a:effectLst/>
      </p:bgPr>
    </p:bg>
    <p:spTree>
      <p:nvGrpSpPr>
        <p:cNvPr id="1" name="">
          <a:extLst>
            <a:ext uri="{FF2B5EF4-FFF2-40B4-BE49-F238E27FC236}">
              <a16:creationId xmlns:a16="http://schemas.microsoft.com/office/drawing/2014/main" id="{FEE7C194-8D2D-0418-CD0D-B74F9A9A87EF}"/>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8235FE1B-E4E4-1F05-04B7-8238154A7CC0}"/>
              </a:ext>
            </a:extLst>
          </p:cNvPr>
          <p:cNvGrpSpPr>
            <a:grpSpLocks noChangeAspect="1"/>
          </p:cNvGrpSpPr>
          <p:nvPr/>
        </p:nvGrpSpPr>
        <p:grpSpPr>
          <a:xfrm>
            <a:off x="0" y="1168356"/>
            <a:ext cx="877710" cy="514274"/>
            <a:chOff x="0" y="0"/>
            <a:chExt cx="1755419" cy="1028548"/>
          </a:xfrm>
        </p:grpSpPr>
        <p:sp>
          <p:nvSpPr>
            <p:cNvPr id="3" name="Freeform 3">
              <a:extLst>
                <a:ext uri="{FF2B5EF4-FFF2-40B4-BE49-F238E27FC236}">
                  <a16:creationId xmlns:a16="http://schemas.microsoft.com/office/drawing/2014/main" id="{3FD4C320-1A7A-8833-1155-8C562959B8F9}"/>
                </a:ext>
              </a:extLst>
            </p:cNvPr>
            <p:cNvSpPr/>
            <p:nvPr/>
          </p:nvSpPr>
          <p:spPr>
            <a:xfrm>
              <a:off x="0" y="0"/>
              <a:ext cx="1755394" cy="1028573"/>
            </a:xfrm>
            <a:custGeom>
              <a:avLst/>
              <a:gdLst/>
              <a:ahLst/>
              <a:cxnLst/>
              <a:rect l="l" t="t" r="r" b="b"/>
              <a:pathLst>
                <a:path w="1755394" h="1028573">
                  <a:moveTo>
                    <a:pt x="0" y="1028573"/>
                  </a:moveTo>
                  <a:lnTo>
                    <a:pt x="1755394" y="1028573"/>
                  </a:lnTo>
                  <a:lnTo>
                    <a:pt x="1755394" y="0"/>
                  </a:lnTo>
                  <a:lnTo>
                    <a:pt x="0" y="0"/>
                  </a:lnTo>
                  <a:close/>
                </a:path>
              </a:pathLst>
            </a:custGeom>
            <a:solidFill>
              <a:srgbClr val="FAC4BA"/>
            </a:solidFill>
          </p:spPr>
          <p:txBody>
            <a:bodyPr/>
            <a:lstStyle/>
            <a:p>
              <a:pPr defTabSz="609630"/>
              <a:endParaRPr lang="sl-SI" sz="1200">
                <a:solidFill>
                  <a:prstClr val="black"/>
                </a:solidFill>
                <a:latin typeface="Calibri"/>
              </a:endParaRPr>
            </a:p>
          </p:txBody>
        </p:sp>
      </p:grpSp>
      <p:grpSp>
        <p:nvGrpSpPr>
          <p:cNvPr id="4" name="Group 4">
            <a:extLst>
              <a:ext uri="{FF2B5EF4-FFF2-40B4-BE49-F238E27FC236}">
                <a16:creationId xmlns:a16="http://schemas.microsoft.com/office/drawing/2014/main" id="{818A00E6-7B0A-32E8-1D98-77847BCF791A}"/>
              </a:ext>
            </a:extLst>
          </p:cNvPr>
          <p:cNvGrpSpPr>
            <a:grpSpLocks noChangeAspect="1"/>
          </p:cNvGrpSpPr>
          <p:nvPr/>
        </p:nvGrpSpPr>
        <p:grpSpPr>
          <a:xfrm>
            <a:off x="0" y="1826318"/>
            <a:ext cx="877710" cy="514274"/>
            <a:chOff x="0" y="0"/>
            <a:chExt cx="1755419" cy="1028548"/>
          </a:xfrm>
        </p:grpSpPr>
        <p:sp>
          <p:nvSpPr>
            <p:cNvPr id="5" name="Freeform 5">
              <a:extLst>
                <a:ext uri="{FF2B5EF4-FFF2-40B4-BE49-F238E27FC236}">
                  <a16:creationId xmlns:a16="http://schemas.microsoft.com/office/drawing/2014/main" id="{316DC420-F741-2CA6-1110-0DE6A07CB198}"/>
                </a:ext>
              </a:extLst>
            </p:cNvPr>
            <p:cNvSpPr/>
            <p:nvPr/>
          </p:nvSpPr>
          <p:spPr>
            <a:xfrm>
              <a:off x="0" y="0"/>
              <a:ext cx="1755394" cy="1028573"/>
            </a:xfrm>
            <a:custGeom>
              <a:avLst/>
              <a:gdLst/>
              <a:ahLst/>
              <a:cxnLst/>
              <a:rect l="l" t="t" r="r" b="b"/>
              <a:pathLst>
                <a:path w="1755394" h="1028573">
                  <a:moveTo>
                    <a:pt x="0" y="1028573"/>
                  </a:moveTo>
                  <a:lnTo>
                    <a:pt x="1755394" y="1028573"/>
                  </a:lnTo>
                  <a:lnTo>
                    <a:pt x="1755394" y="0"/>
                  </a:lnTo>
                  <a:lnTo>
                    <a:pt x="0" y="0"/>
                  </a:lnTo>
                  <a:close/>
                </a:path>
              </a:pathLst>
            </a:custGeom>
            <a:solidFill>
              <a:srgbClr val="A1BECD"/>
            </a:solidFill>
          </p:spPr>
          <p:txBody>
            <a:bodyPr/>
            <a:lstStyle/>
            <a:p>
              <a:pPr defTabSz="609630"/>
              <a:endParaRPr lang="sl-SI" sz="1200">
                <a:solidFill>
                  <a:prstClr val="black"/>
                </a:solidFill>
                <a:latin typeface="Calibri"/>
              </a:endParaRPr>
            </a:p>
          </p:txBody>
        </p:sp>
      </p:grpSp>
      <p:grpSp>
        <p:nvGrpSpPr>
          <p:cNvPr id="6" name="Group 6">
            <a:extLst>
              <a:ext uri="{FF2B5EF4-FFF2-40B4-BE49-F238E27FC236}">
                <a16:creationId xmlns:a16="http://schemas.microsoft.com/office/drawing/2014/main" id="{2C86F558-324E-D381-DCF0-14DD7AF945EE}"/>
              </a:ext>
            </a:extLst>
          </p:cNvPr>
          <p:cNvGrpSpPr>
            <a:grpSpLocks noChangeAspect="1"/>
          </p:cNvGrpSpPr>
          <p:nvPr/>
        </p:nvGrpSpPr>
        <p:grpSpPr>
          <a:xfrm>
            <a:off x="0" y="2476214"/>
            <a:ext cx="877710" cy="514274"/>
            <a:chOff x="0" y="0"/>
            <a:chExt cx="1755419" cy="1028548"/>
          </a:xfrm>
        </p:grpSpPr>
        <p:sp>
          <p:nvSpPr>
            <p:cNvPr id="7" name="Freeform 7">
              <a:extLst>
                <a:ext uri="{FF2B5EF4-FFF2-40B4-BE49-F238E27FC236}">
                  <a16:creationId xmlns:a16="http://schemas.microsoft.com/office/drawing/2014/main" id="{101CDB07-EB80-BDE6-462C-E579F67280A9}"/>
                </a:ext>
              </a:extLst>
            </p:cNvPr>
            <p:cNvSpPr/>
            <p:nvPr/>
          </p:nvSpPr>
          <p:spPr>
            <a:xfrm>
              <a:off x="0" y="0"/>
              <a:ext cx="1755394" cy="1028573"/>
            </a:xfrm>
            <a:custGeom>
              <a:avLst/>
              <a:gdLst/>
              <a:ahLst/>
              <a:cxnLst/>
              <a:rect l="l" t="t" r="r" b="b"/>
              <a:pathLst>
                <a:path w="1755394" h="1028573">
                  <a:moveTo>
                    <a:pt x="0" y="1028573"/>
                  </a:moveTo>
                  <a:lnTo>
                    <a:pt x="1755394" y="1028573"/>
                  </a:lnTo>
                  <a:lnTo>
                    <a:pt x="1755394" y="0"/>
                  </a:lnTo>
                  <a:lnTo>
                    <a:pt x="0" y="0"/>
                  </a:lnTo>
                  <a:close/>
                </a:path>
              </a:pathLst>
            </a:custGeom>
            <a:solidFill>
              <a:srgbClr val="F1DBD4"/>
            </a:solidFill>
          </p:spPr>
          <p:txBody>
            <a:bodyPr/>
            <a:lstStyle/>
            <a:p>
              <a:pPr defTabSz="609630"/>
              <a:endParaRPr lang="sl-SI" sz="1200">
                <a:solidFill>
                  <a:prstClr val="black"/>
                </a:solidFill>
                <a:latin typeface="Calibri"/>
              </a:endParaRPr>
            </a:p>
          </p:txBody>
        </p:sp>
      </p:grpSp>
      <p:grpSp>
        <p:nvGrpSpPr>
          <p:cNvPr id="8" name="Group 8">
            <a:extLst>
              <a:ext uri="{FF2B5EF4-FFF2-40B4-BE49-F238E27FC236}">
                <a16:creationId xmlns:a16="http://schemas.microsoft.com/office/drawing/2014/main" id="{FECA4C26-0D79-4ABB-3862-17462A36EE3F}"/>
              </a:ext>
            </a:extLst>
          </p:cNvPr>
          <p:cNvGrpSpPr>
            <a:grpSpLocks noChangeAspect="1"/>
          </p:cNvGrpSpPr>
          <p:nvPr/>
        </p:nvGrpSpPr>
        <p:grpSpPr>
          <a:xfrm>
            <a:off x="1305877" y="1165143"/>
            <a:ext cx="7443756" cy="12700"/>
            <a:chOff x="0" y="0"/>
            <a:chExt cx="14887511" cy="25400"/>
          </a:xfrm>
        </p:grpSpPr>
        <p:sp>
          <p:nvSpPr>
            <p:cNvPr id="9" name="Freeform 9">
              <a:extLst>
                <a:ext uri="{FF2B5EF4-FFF2-40B4-BE49-F238E27FC236}">
                  <a16:creationId xmlns:a16="http://schemas.microsoft.com/office/drawing/2014/main" id="{3CB50595-D94C-A0A8-38D2-6680198CAD68}"/>
                </a:ext>
              </a:extLst>
            </p:cNvPr>
            <p:cNvSpPr/>
            <p:nvPr/>
          </p:nvSpPr>
          <p:spPr>
            <a:xfrm>
              <a:off x="0" y="0"/>
              <a:ext cx="14887575" cy="25400"/>
            </a:xfrm>
            <a:custGeom>
              <a:avLst/>
              <a:gdLst/>
              <a:ahLst/>
              <a:cxnLst/>
              <a:rect l="l" t="t" r="r" b="b"/>
              <a:pathLst>
                <a:path w="14887575" h="25400">
                  <a:moveTo>
                    <a:pt x="0" y="0"/>
                  </a:moveTo>
                  <a:lnTo>
                    <a:pt x="14887575" y="25400"/>
                  </a:lnTo>
                  <a:lnTo>
                    <a:pt x="0" y="25400"/>
                  </a:lnTo>
                  <a:close/>
                </a:path>
              </a:pathLst>
            </a:custGeom>
            <a:solidFill>
              <a:srgbClr val="F1DBD4"/>
            </a:solidFill>
          </p:spPr>
          <p:txBody>
            <a:bodyPr/>
            <a:lstStyle/>
            <a:p>
              <a:pPr defTabSz="609630"/>
              <a:endParaRPr lang="sl-SI" sz="1200">
                <a:solidFill>
                  <a:prstClr val="black"/>
                </a:solidFill>
                <a:latin typeface="Calibri"/>
              </a:endParaRPr>
            </a:p>
          </p:txBody>
        </p:sp>
      </p:grpSp>
      <p:sp>
        <p:nvSpPr>
          <p:cNvPr id="10" name="Freeform 10">
            <a:extLst>
              <a:ext uri="{FF2B5EF4-FFF2-40B4-BE49-F238E27FC236}">
                <a16:creationId xmlns:a16="http://schemas.microsoft.com/office/drawing/2014/main" id="{1607AE3E-8E1A-03D2-7208-1B8261BB0A26}"/>
              </a:ext>
            </a:extLst>
          </p:cNvPr>
          <p:cNvSpPr/>
          <p:nvPr/>
        </p:nvSpPr>
        <p:spPr>
          <a:xfrm>
            <a:off x="-1187342" y="3084779"/>
            <a:ext cx="8646084" cy="4389228"/>
          </a:xfrm>
          <a:custGeom>
            <a:avLst/>
            <a:gdLst/>
            <a:ahLst/>
            <a:cxnLst/>
            <a:rect l="l" t="t" r="r" b="b"/>
            <a:pathLst>
              <a:path w="12969126" h="6583842">
                <a:moveTo>
                  <a:pt x="0" y="0"/>
                </a:moveTo>
                <a:lnTo>
                  <a:pt x="12969126" y="0"/>
                </a:lnTo>
                <a:lnTo>
                  <a:pt x="12969126" y="6583842"/>
                </a:lnTo>
                <a:lnTo>
                  <a:pt x="0" y="658384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defTabSz="609630"/>
            <a:endParaRPr lang="sl-SI" sz="1200">
              <a:solidFill>
                <a:prstClr val="black"/>
              </a:solidFill>
              <a:latin typeface="Calibri"/>
            </a:endParaRPr>
          </a:p>
        </p:txBody>
      </p:sp>
      <p:grpSp>
        <p:nvGrpSpPr>
          <p:cNvPr id="12" name="Group 12">
            <a:extLst>
              <a:ext uri="{FF2B5EF4-FFF2-40B4-BE49-F238E27FC236}">
                <a16:creationId xmlns:a16="http://schemas.microsoft.com/office/drawing/2014/main" id="{CB69C9A5-CC8D-2734-A928-39836E25DAA6}"/>
              </a:ext>
            </a:extLst>
          </p:cNvPr>
          <p:cNvGrpSpPr>
            <a:grpSpLocks noChangeAspect="1"/>
          </p:cNvGrpSpPr>
          <p:nvPr/>
        </p:nvGrpSpPr>
        <p:grpSpPr>
          <a:xfrm>
            <a:off x="10613371" y="1133393"/>
            <a:ext cx="1610379" cy="5756357"/>
            <a:chOff x="0" y="0"/>
            <a:chExt cx="3220758" cy="11512715"/>
          </a:xfrm>
        </p:grpSpPr>
        <p:sp>
          <p:nvSpPr>
            <p:cNvPr id="13" name="Freeform 13">
              <a:extLst>
                <a:ext uri="{FF2B5EF4-FFF2-40B4-BE49-F238E27FC236}">
                  <a16:creationId xmlns:a16="http://schemas.microsoft.com/office/drawing/2014/main" id="{1DF21E97-109F-2EEA-CA6C-1B46AE0B63C3}"/>
                </a:ext>
              </a:extLst>
            </p:cNvPr>
            <p:cNvSpPr/>
            <p:nvPr/>
          </p:nvSpPr>
          <p:spPr>
            <a:xfrm>
              <a:off x="63500" y="63500"/>
              <a:ext cx="1894713" cy="11385677"/>
            </a:xfrm>
            <a:custGeom>
              <a:avLst/>
              <a:gdLst/>
              <a:ahLst/>
              <a:cxnLst/>
              <a:rect l="l" t="t" r="r" b="b"/>
              <a:pathLst>
                <a:path w="1894713" h="11385677">
                  <a:moveTo>
                    <a:pt x="0" y="0"/>
                  </a:moveTo>
                  <a:lnTo>
                    <a:pt x="0" y="25400"/>
                  </a:lnTo>
                  <a:lnTo>
                    <a:pt x="1882013" y="25400"/>
                  </a:lnTo>
                  <a:lnTo>
                    <a:pt x="1870456" y="11385677"/>
                  </a:lnTo>
                  <a:lnTo>
                    <a:pt x="1894713" y="11385677"/>
                  </a:lnTo>
                  <a:lnTo>
                    <a:pt x="1894713" y="0"/>
                  </a:lnTo>
                  <a:close/>
                </a:path>
              </a:pathLst>
            </a:custGeom>
            <a:solidFill>
              <a:srgbClr val="F1DBD4"/>
            </a:solidFill>
          </p:spPr>
          <p:txBody>
            <a:bodyPr/>
            <a:lstStyle/>
            <a:p>
              <a:pPr defTabSz="609630"/>
              <a:endParaRPr lang="sl-SI" sz="1200">
                <a:solidFill>
                  <a:prstClr val="black"/>
                </a:solidFill>
                <a:latin typeface="Calibri"/>
              </a:endParaRPr>
            </a:p>
          </p:txBody>
        </p:sp>
        <p:sp>
          <p:nvSpPr>
            <p:cNvPr id="14" name="Freeform 14">
              <a:extLst>
                <a:ext uri="{FF2B5EF4-FFF2-40B4-BE49-F238E27FC236}">
                  <a16:creationId xmlns:a16="http://schemas.microsoft.com/office/drawing/2014/main" id="{FD3A7B41-3A20-EA81-79BC-0F8AE8148465}"/>
                </a:ext>
              </a:extLst>
            </p:cNvPr>
            <p:cNvSpPr/>
            <p:nvPr/>
          </p:nvSpPr>
          <p:spPr>
            <a:xfrm>
              <a:off x="1314450" y="9347327"/>
              <a:ext cx="1842770" cy="1028446"/>
            </a:xfrm>
            <a:custGeom>
              <a:avLst/>
              <a:gdLst/>
              <a:ahLst/>
              <a:cxnLst/>
              <a:rect l="l" t="t" r="r" b="b"/>
              <a:pathLst>
                <a:path w="1842770" h="1028446">
                  <a:moveTo>
                    <a:pt x="0" y="1028446"/>
                  </a:moveTo>
                  <a:lnTo>
                    <a:pt x="1842770" y="1028446"/>
                  </a:lnTo>
                  <a:lnTo>
                    <a:pt x="1842770" y="0"/>
                  </a:lnTo>
                  <a:lnTo>
                    <a:pt x="0" y="0"/>
                  </a:lnTo>
                  <a:close/>
                </a:path>
              </a:pathLst>
            </a:custGeom>
            <a:solidFill>
              <a:srgbClr val="FFFFFF"/>
            </a:solidFill>
          </p:spPr>
          <p:txBody>
            <a:bodyPr/>
            <a:lstStyle/>
            <a:p>
              <a:pPr defTabSz="609630"/>
              <a:endParaRPr lang="sl-SI" sz="1200">
                <a:solidFill>
                  <a:prstClr val="black"/>
                </a:solidFill>
                <a:latin typeface="Calibri"/>
              </a:endParaRPr>
            </a:p>
          </p:txBody>
        </p:sp>
        <p:sp>
          <p:nvSpPr>
            <p:cNvPr id="15" name="Freeform 15">
              <a:extLst>
                <a:ext uri="{FF2B5EF4-FFF2-40B4-BE49-F238E27FC236}">
                  <a16:creationId xmlns:a16="http://schemas.microsoft.com/office/drawing/2014/main" id="{956F35D2-0059-E547-ACC5-CC6670613AFD}"/>
                </a:ext>
              </a:extLst>
            </p:cNvPr>
            <p:cNvSpPr/>
            <p:nvPr/>
          </p:nvSpPr>
          <p:spPr>
            <a:xfrm>
              <a:off x="1314450" y="8066659"/>
              <a:ext cx="1842770" cy="1028573"/>
            </a:xfrm>
            <a:custGeom>
              <a:avLst/>
              <a:gdLst/>
              <a:ahLst/>
              <a:cxnLst/>
              <a:rect l="l" t="t" r="r" b="b"/>
              <a:pathLst>
                <a:path w="1842770" h="1028573">
                  <a:moveTo>
                    <a:pt x="0" y="1028573"/>
                  </a:moveTo>
                  <a:lnTo>
                    <a:pt x="1842770" y="1028573"/>
                  </a:lnTo>
                  <a:lnTo>
                    <a:pt x="1842770" y="0"/>
                  </a:lnTo>
                  <a:lnTo>
                    <a:pt x="0" y="0"/>
                  </a:lnTo>
                  <a:close/>
                </a:path>
              </a:pathLst>
            </a:custGeom>
            <a:solidFill>
              <a:srgbClr val="F1DBD4"/>
            </a:solidFill>
          </p:spPr>
          <p:txBody>
            <a:bodyPr/>
            <a:lstStyle/>
            <a:p>
              <a:pPr defTabSz="609630"/>
              <a:endParaRPr lang="sl-SI" sz="1200">
                <a:solidFill>
                  <a:prstClr val="black"/>
                </a:solidFill>
                <a:latin typeface="Calibri"/>
              </a:endParaRPr>
            </a:p>
          </p:txBody>
        </p:sp>
        <p:sp>
          <p:nvSpPr>
            <p:cNvPr id="16" name="Freeform 16">
              <a:extLst>
                <a:ext uri="{FF2B5EF4-FFF2-40B4-BE49-F238E27FC236}">
                  <a16:creationId xmlns:a16="http://schemas.microsoft.com/office/drawing/2014/main" id="{2AE16558-633B-1527-42DE-EC715D5AE8E4}"/>
                </a:ext>
              </a:extLst>
            </p:cNvPr>
            <p:cNvSpPr/>
            <p:nvPr/>
          </p:nvSpPr>
          <p:spPr>
            <a:xfrm>
              <a:off x="1314450" y="6766814"/>
              <a:ext cx="1842770" cy="1028573"/>
            </a:xfrm>
            <a:custGeom>
              <a:avLst/>
              <a:gdLst/>
              <a:ahLst/>
              <a:cxnLst/>
              <a:rect l="l" t="t" r="r" b="b"/>
              <a:pathLst>
                <a:path w="1842770" h="1028573">
                  <a:moveTo>
                    <a:pt x="0" y="1028573"/>
                  </a:moveTo>
                  <a:lnTo>
                    <a:pt x="1842770" y="1028573"/>
                  </a:lnTo>
                  <a:lnTo>
                    <a:pt x="1842770" y="0"/>
                  </a:lnTo>
                  <a:lnTo>
                    <a:pt x="0" y="0"/>
                  </a:lnTo>
                  <a:close/>
                </a:path>
              </a:pathLst>
            </a:custGeom>
            <a:solidFill>
              <a:srgbClr val="A1BECD"/>
            </a:solidFill>
          </p:spPr>
          <p:txBody>
            <a:bodyPr/>
            <a:lstStyle/>
            <a:p>
              <a:pPr defTabSz="609630"/>
              <a:endParaRPr lang="sl-SI" sz="1200">
                <a:solidFill>
                  <a:prstClr val="black"/>
                </a:solidFill>
                <a:latin typeface="Calibri"/>
              </a:endParaRPr>
            </a:p>
          </p:txBody>
        </p:sp>
        <p:sp>
          <p:nvSpPr>
            <p:cNvPr id="17" name="Freeform 17">
              <a:extLst>
                <a:ext uri="{FF2B5EF4-FFF2-40B4-BE49-F238E27FC236}">
                  <a16:creationId xmlns:a16="http://schemas.microsoft.com/office/drawing/2014/main" id="{EB8BEB78-94DC-2A9E-EA39-BB824DB3198D}"/>
                </a:ext>
              </a:extLst>
            </p:cNvPr>
            <p:cNvSpPr/>
            <p:nvPr/>
          </p:nvSpPr>
          <p:spPr>
            <a:xfrm>
              <a:off x="1314450" y="5450967"/>
              <a:ext cx="1842770" cy="1028573"/>
            </a:xfrm>
            <a:custGeom>
              <a:avLst/>
              <a:gdLst/>
              <a:ahLst/>
              <a:cxnLst/>
              <a:rect l="l" t="t" r="r" b="b"/>
              <a:pathLst>
                <a:path w="1842770" h="1028573">
                  <a:moveTo>
                    <a:pt x="0" y="1028573"/>
                  </a:moveTo>
                  <a:lnTo>
                    <a:pt x="1842770" y="1028573"/>
                  </a:lnTo>
                  <a:lnTo>
                    <a:pt x="1842770" y="0"/>
                  </a:lnTo>
                  <a:lnTo>
                    <a:pt x="0" y="0"/>
                  </a:lnTo>
                  <a:close/>
                </a:path>
              </a:pathLst>
            </a:custGeom>
            <a:solidFill>
              <a:srgbClr val="FAC4BA"/>
            </a:solidFill>
          </p:spPr>
          <p:txBody>
            <a:bodyPr/>
            <a:lstStyle/>
            <a:p>
              <a:pPr defTabSz="609630"/>
              <a:endParaRPr lang="sl-SI" sz="1200">
                <a:solidFill>
                  <a:prstClr val="black"/>
                </a:solidFill>
                <a:latin typeface="Calibri"/>
              </a:endParaRPr>
            </a:p>
          </p:txBody>
        </p:sp>
      </p:grpSp>
      <p:sp>
        <p:nvSpPr>
          <p:cNvPr id="18" name="TextBox 18">
            <a:extLst>
              <a:ext uri="{FF2B5EF4-FFF2-40B4-BE49-F238E27FC236}">
                <a16:creationId xmlns:a16="http://schemas.microsoft.com/office/drawing/2014/main" id="{DE7CBE94-074B-C31D-447F-A7F557094ACA}"/>
              </a:ext>
            </a:extLst>
          </p:cNvPr>
          <p:cNvSpPr txBox="1"/>
          <p:nvPr/>
        </p:nvSpPr>
        <p:spPr>
          <a:xfrm>
            <a:off x="1307021" y="874008"/>
            <a:ext cx="3518979" cy="212366"/>
          </a:xfrm>
          <a:prstGeom prst="rect">
            <a:avLst/>
          </a:prstGeom>
        </p:spPr>
        <p:txBody>
          <a:bodyPr wrap="square" lIns="0" tIns="0" rIns="0" bIns="0" rtlCol="0" anchor="t">
            <a:spAutoFit/>
          </a:bodyPr>
          <a:lstStyle/>
          <a:p>
            <a:pPr defTabSz="609630">
              <a:lnSpc>
                <a:spcPts val="1761"/>
              </a:lnSpc>
              <a:defRPr/>
            </a:pPr>
            <a:r>
              <a:rPr lang="en-US" sz="1258" spc="124" dirty="0">
                <a:solidFill>
                  <a:srgbClr val="FFFFFF"/>
                </a:solidFill>
                <a:latin typeface="Montserrat"/>
                <a:ea typeface="Montserrat"/>
                <a:cs typeface="Montserrat"/>
                <a:sym typeface="Montserrat"/>
              </a:rPr>
              <a:t>OBČINSKI PRAZNIK </a:t>
            </a:r>
            <a:r>
              <a:rPr lang="en-US" sz="1258" b="1" spc="124" dirty="0">
                <a:solidFill>
                  <a:srgbClr val="FFFFFF"/>
                </a:solidFill>
                <a:latin typeface="Montserrat Ultra-Bold"/>
                <a:ea typeface="Montserrat Ultra-Bold"/>
                <a:cs typeface="Montserrat Ultra-Bold"/>
                <a:sym typeface="Montserrat Ultra-Bold"/>
              </a:rPr>
              <a:t>2024</a:t>
            </a:r>
          </a:p>
        </p:txBody>
      </p:sp>
      <p:sp>
        <p:nvSpPr>
          <p:cNvPr id="22" name="PoljeZBesedilom 21">
            <a:extLst>
              <a:ext uri="{FF2B5EF4-FFF2-40B4-BE49-F238E27FC236}">
                <a16:creationId xmlns:a16="http://schemas.microsoft.com/office/drawing/2014/main" id="{76B0DC8E-895F-5BFF-262B-04985A24C502}"/>
              </a:ext>
            </a:extLst>
          </p:cNvPr>
          <p:cNvSpPr txBox="1"/>
          <p:nvPr/>
        </p:nvSpPr>
        <p:spPr>
          <a:xfrm>
            <a:off x="962103" y="1286618"/>
            <a:ext cx="10308493" cy="319575"/>
          </a:xfrm>
          <a:prstGeom prst="rect">
            <a:avLst/>
          </a:prstGeom>
          <a:noFill/>
        </p:spPr>
        <p:txBody>
          <a:bodyPr wrap="square">
            <a:spAutoFit/>
          </a:bodyPr>
          <a:lstStyle/>
          <a:p>
            <a:pPr marL="52496" marR="19051" algn="ctr" defTabSz="609630">
              <a:lnSpc>
                <a:spcPct val="78000"/>
              </a:lnSpc>
              <a:spcBef>
                <a:spcPts val="477"/>
              </a:spcBef>
              <a:defRPr/>
            </a:pPr>
            <a:r>
              <a:rPr lang="sl-SI" sz="1867" spc="232" dirty="0">
                <a:solidFill>
                  <a:srgbClr val="FFFFFF"/>
                </a:solidFill>
                <a:latin typeface="Montserrat"/>
              </a:rPr>
              <a:t>TRAJNOSTNI, GOSPODARSKI IN TURISTIČNI POTENCIAL REKE SAVE</a:t>
            </a:r>
          </a:p>
        </p:txBody>
      </p:sp>
      <p:sp>
        <p:nvSpPr>
          <p:cNvPr id="24" name="PoljeZBesedilom 23">
            <a:extLst>
              <a:ext uri="{FF2B5EF4-FFF2-40B4-BE49-F238E27FC236}">
                <a16:creationId xmlns:a16="http://schemas.microsoft.com/office/drawing/2014/main" id="{97AED044-DCB6-DC95-75EE-0ACBEF3FF646}"/>
              </a:ext>
            </a:extLst>
          </p:cNvPr>
          <p:cNvSpPr txBox="1"/>
          <p:nvPr/>
        </p:nvSpPr>
        <p:spPr>
          <a:xfrm>
            <a:off x="1039851" y="1867625"/>
            <a:ext cx="10152996" cy="1034770"/>
          </a:xfrm>
          <a:prstGeom prst="rect">
            <a:avLst/>
          </a:prstGeom>
          <a:noFill/>
        </p:spPr>
        <p:txBody>
          <a:bodyPr wrap="square">
            <a:spAutoFit/>
          </a:bodyPr>
          <a:lstStyle/>
          <a:p>
            <a:pPr marL="52496" marR="49532" algn="ctr" defTabSz="609630">
              <a:spcBef>
                <a:spcPts val="233"/>
              </a:spcBef>
              <a:defRPr/>
            </a:pPr>
            <a:r>
              <a:rPr lang="sl-SI" sz="3062" b="1" spc="597" dirty="0">
                <a:solidFill>
                  <a:srgbClr val="FFFFFF"/>
                </a:solidFill>
                <a:latin typeface="Montserrat"/>
              </a:rPr>
              <a:t>Strokovni posvet o razvojnem potencialu porečja reke Save</a:t>
            </a:r>
          </a:p>
        </p:txBody>
      </p:sp>
    </p:spTree>
    <p:extLst>
      <p:ext uri="{BB962C8B-B14F-4D97-AF65-F5344CB8AC3E}">
        <p14:creationId xmlns:p14="http://schemas.microsoft.com/office/powerpoint/2010/main" val="3910857278"/>
      </p:ext>
    </p:extLst>
  </p:cSld>
  <p:clrMapOvr>
    <a:masterClrMapping/>
  </p:clrMapOvr>
</p:sld>
</file>

<file path=ppt/theme/theme1.xml><?xml version="1.0" encoding="utf-8"?>
<a:theme xmlns:a="http://schemas.openxmlformats.org/drawingml/2006/main" name="Officeova tema">
  <a:themeElements>
    <a:clrScheme name="Pisarna">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Pisarna">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isar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TotalTime>
  <Words>275</Words>
  <Application>Microsoft Office PowerPoint</Application>
  <PresentationFormat>Širokozaslonsko</PresentationFormat>
  <Paragraphs>39</Paragraphs>
  <Slides>7</Slides>
  <Notes>0</Notes>
  <HiddenSlides>0</HiddenSlides>
  <MMClips>0</MMClips>
  <ScaleCrop>false</ScaleCrop>
  <HeadingPairs>
    <vt:vector size="6" baseType="variant">
      <vt:variant>
        <vt:lpstr>Uporabljene pisave</vt:lpstr>
      </vt:variant>
      <vt:variant>
        <vt:i4>6</vt:i4>
      </vt:variant>
      <vt:variant>
        <vt:lpstr>Tema</vt:lpstr>
      </vt:variant>
      <vt:variant>
        <vt:i4>2</vt:i4>
      </vt:variant>
      <vt:variant>
        <vt:lpstr>Naslovi diapozitivov</vt:lpstr>
      </vt:variant>
      <vt:variant>
        <vt:i4>7</vt:i4>
      </vt:variant>
    </vt:vector>
  </HeadingPairs>
  <TitlesOfParts>
    <vt:vector size="15" baseType="lpstr">
      <vt:lpstr>Aptos</vt:lpstr>
      <vt:lpstr>Aptos Display</vt:lpstr>
      <vt:lpstr>Arial</vt:lpstr>
      <vt:lpstr>Calibri</vt:lpstr>
      <vt:lpstr>Montserrat</vt:lpstr>
      <vt:lpstr>Montserrat Ultra-Bold</vt:lpstr>
      <vt:lpstr>Officeova tema</vt:lpstr>
      <vt:lpstr>Office Theme</vt:lpstr>
      <vt:lpstr>PowerPointova predstavitev</vt:lpstr>
      <vt:lpstr>PowerPointova predstavitev</vt:lpstr>
      <vt:lpstr>PowerPointova predstavitev</vt:lpstr>
      <vt:lpstr>PowerPointova predstavitev</vt:lpstr>
      <vt:lpstr>PowerPointova predstavitev</vt:lpstr>
      <vt:lpstr>PowerPointova predstavitev</vt:lpstr>
      <vt:lpstr>PowerPointova predstavitev</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PowerPointova predstavitev</dc:title>
  <dc:creator>Zdravko Kozinc - Zavod Iskriva</dc:creator>
  <cp:lastModifiedBy>Uporabnik</cp:lastModifiedBy>
  <cp:revision>3</cp:revision>
  <dcterms:created xsi:type="dcterms:W3CDTF">2024-11-28T15:15:20Z</dcterms:created>
  <dcterms:modified xsi:type="dcterms:W3CDTF">2024-11-29T08:21:55Z</dcterms:modified>
</cp:coreProperties>
</file>